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673" r:id="rId2"/>
  </p:sldMasterIdLst>
  <p:notesMasterIdLst>
    <p:notesMasterId r:id="rId2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05613" cy="9939338"/>
  <p:embeddedFontLst>
    <p:embeddedFont>
      <p:font typeface="Amatic SC" panose="020B0604020202020204" charset="-79"/>
      <p:bold r:id="rId26"/>
    </p:embeddedFont>
    <p:embeddedFont>
      <p:font typeface="Bree Serif" panose="020B0604020202020204" charset="0"/>
      <p:regular r:id="rId27"/>
    </p:embeddedFont>
    <p:embeddedFont>
      <p:font typeface="Calibri" panose="020F0502020204030204" pitchFamily="34" charset="0"/>
      <p:regular r:id="rId28"/>
      <p:bold r:id="rId29"/>
      <p:italic r:id="rId30"/>
      <p:boldItalic r:id="rId31"/>
    </p:embeddedFont>
    <p:embeddedFont>
      <p:font typeface="Merriweather" panose="020B0604020202020204" charset="0"/>
      <p:regular r:id="rId32"/>
      <p:bold r:id="rId33"/>
    </p:embeddedFont>
    <p:embeddedFont>
      <p:font typeface="Roboto" panose="020B0604020202020204" charset="0"/>
      <p:regular r:id="rId34"/>
      <p:bold r:id="rId35"/>
      <p:italic r:id="rId36"/>
      <p:boldItalic r:id="rId37"/>
    </p:embeddedFont>
    <p:embeddedFont>
      <p:font typeface="Source Code Pro" panose="020B0604020202020204" charset="0"/>
      <p:regular r:id="rId38"/>
      <p:bold r:id="rId39"/>
    </p:embeddedFont>
    <p:embeddedFont>
      <p:font typeface="Verdana" panose="020B060403050404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D29538E-DD39-4067-8DBB-C13348BD9004}">
  <a:tblStyle styleId="{3D29538E-DD39-4067-8DBB-C13348BD9004}"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81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9" Type="http://schemas.openxmlformats.org/officeDocument/2006/relationships/font" Target="fonts/font14.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41"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0562" y="4721186"/>
            <a:ext cx="5444490" cy="4472702"/>
          </a:xfrm>
          <a:prstGeom prst="rect">
            <a:avLst/>
          </a:prstGeom>
          <a:noFill/>
          <a:ln>
            <a:noFill/>
          </a:ln>
        </p:spPr>
        <p:txBody>
          <a:bodyPr spcFirstLastPara="1" wrap="square" lIns="91425" tIns="91425" rIns="91425" bIns="91425" anchor="t" anchorCtr="0"/>
          <a:lstStyle>
            <a:lvl1pPr marL="457200" marR="0" lvl="0"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667257362"/>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wikipedia.org/wiki/National_Crime_Agency"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en.wikipedia.org/wiki/Child_sexual_abuse"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3" name="Shape 113"/>
          <p:cNvSpPr txBox="1">
            <a:spLocks noGrp="1"/>
          </p:cNvSpPr>
          <p:nvPr>
            <p:ph type="body" idx="1"/>
          </p:nvPr>
        </p:nvSpPr>
        <p:spPr>
          <a:xfrm>
            <a:off x="680562" y="4721186"/>
            <a:ext cx="5444490" cy="4472702"/>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Welcome to</a:t>
            </a:r>
            <a:r>
              <a:rPr lang="en-GB" sz="1100" b="1" i="0" u="none" strike="noStrike" cap="none">
                <a:solidFill>
                  <a:srgbClr val="FF0000"/>
                </a:solidFill>
                <a:latin typeface="Arial"/>
                <a:ea typeface="Arial"/>
                <a:cs typeface="Arial"/>
                <a:sym typeface="Arial"/>
              </a:rPr>
              <a:t> [Name of School etc…and any ‘housekeeping’]</a:t>
            </a:r>
            <a:r>
              <a:rPr lang="en-GB" sz="1100" b="0" i="0" u="none" strike="noStrike" cap="none">
                <a:solidFill>
                  <a:schemeClr val="dk1"/>
                </a:solidFill>
                <a:latin typeface="Arial"/>
                <a:ea typeface="Arial"/>
                <a:cs typeface="Arial"/>
                <a:sym typeface="Arial"/>
              </a:rPr>
              <a:t>. Thanks for coming along to our Digital Citizenship/E-Safety Presentation to Parents. We hope that you will enjoy this session and that you will discover a little more about the incredible opportunities that exist online as well as leaving here a little more prepared for supporting your child as they navigate their way through the internet. </a:t>
            </a:r>
            <a:endParaRPr/>
          </a:p>
          <a:p>
            <a:pPr marL="0" marR="0" lvl="0" indent="0" algn="l" rtl="0">
              <a:spcBef>
                <a:spcPts val="0"/>
              </a:spcBef>
              <a:spcAft>
                <a:spcPts val="0"/>
              </a:spcAft>
              <a:buClr>
                <a:schemeClr val="dk1"/>
              </a:buClr>
              <a:buFont typeface="Arial"/>
              <a:buNone/>
            </a:pPr>
            <a:endParaRPr sz="11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This presentation will take the form of a few video clips for you to watch which illustrate some of the threats and dangers online, as well as some facts and figures that may reinforce the need for all parents to take a closer involvement in helping young children stay safe online. There will also be some tips and hints for things that you can do to make online exploring a little safer and thus making you a little more prepared for what your child is already/going to face in the digital age. </a:t>
            </a:r>
            <a:endParaRPr/>
          </a:p>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My name is [</a:t>
            </a:r>
            <a:r>
              <a:rPr lang="en-GB" sz="1100" b="1" i="0" u="none" strike="noStrike" cap="none">
                <a:solidFill>
                  <a:srgbClr val="FF0000"/>
                </a:solidFill>
                <a:latin typeface="Arial"/>
                <a:ea typeface="Arial"/>
                <a:cs typeface="Arial"/>
                <a:sym typeface="Arial"/>
              </a:rPr>
              <a:t>Introductions etc…</a:t>
            </a:r>
            <a:r>
              <a:rPr lang="en-GB" sz="1100" b="0" i="0" u="none" strike="noStrike" cap="none">
                <a:solidFill>
                  <a:schemeClr val="dk1"/>
                </a:solidFill>
                <a:latin typeface="Arial"/>
                <a:ea typeface="Arial"/>
                <a:cs typeface="Arial"/>
                <a:sym typeface="Arial"/>
              </a:rPr>
              <a: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91" name="Shape 191"/>
          <p:cNvSpPr txBox="1">
            <a:spLocks noGrp="1"/>
          </p:cNvSpPr>
          <p:nvPr>
            <p:ph type="body" idx="1"/>
          </p:nvPr>
        </p:nvSpPr>
        <p:spPr>
          <a:xfrm>
            <a:off x="680562" y="4721186"/>
            <a:ext cx="5444490" cy="4472702"/>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When you look at statistics written down, it is very easier to become complacent and forget that each of these stats involve </a:t>
            </a:r>
            <a:r>
              <a:rPr lang="en-GB" sz="1100" b="1" i="0" u="none" strike="noStrike" cap="none">
                <a:solidFill>
                  <a:schemeClr val="dk1"/>
                </a:solidFill>
                <a:latin typeface="Arial"/>
                <a:ea typeface="Arial"/>
                <a:cs typeface="Arial"/>
                <a:sym typeface="Arial"/>
              </a:rPr>
              <a:t>very real</a:t>
            </a:r>
            <a:r>
              <a:rPr lang="en-GB" sz="1100" b="0" i="0" u="none" strike="noStrike" cap="none">
                <a:solidFill>
                  <a:schemeClr val="dk1"/>
                </a:solidFill>
                <a:latin typeface="Arial"/>
                <a:ea typeface="Arial"/>
                <a:cs typeface="Arial"/>
                <a:sym typeface="Arial"/>
              </a:rPr>
              <a:t> children and unfortunately, </a:t>
            </a:r>
            <a:r>
              <a:rPr lang="en-GB" sz="1100" b="1" i="0" u="none" strike="noStrike" cap="none">
                <a:solidFill>
                  <a:schemeClr val="dk1"/>
                </a:solidFill>
                <a:latin typeface="Arial"/>
                <a:ea typeface="Arial"/>
                <a:cs typeface="Arial"/>
                <a:sym typeface="Arial"/>
              </a:rPr>
              <a:t>very real</a:t>
            </a:r>
            <a:r>
              <a:rPr lang="en-GB" sz="1100" b="0" i="0" u="none" strike="noStrike" cap="none">
                <a:solidFill>
                  <a:schemeClr val="dk1"/>
                </a:solidFill>
                <a:latin typeface="Arial"/>
                <a:ea typeface="Arial"/>
                <a:cs typeface="Arial"/>
                <a:sym typeface="Arial"/>
              </a:rPr>
              <a:t> situations that these children have found themselves in. We are now going to watch two short video films made by CEOP (Child Exploitation and Online Protection Centre) which are used with different ages of pupils to send a hard-hitting message that issues and challenges can happen as a result of online behaviour.</a:t>
            </a:r>
            <a:endParaRPr/>
          </a:p>
          <a:p>
            <a:pPr marL="0" marR="0" lvl="0" indent="0" algn="l" rtl="0">
              <a:spcBef>
                <a:spcPts val="0"/>
              </a:spcBef>
              <a:spcAft>
                <a:spcPts val="0"/>
              </a:spcAft>
              <a:buClr>
                <a:schemeClr val="dk1"/>
              </a:buClr>
              <a:buFont typeface="Arial"/>
              <a:buNone/>
            </a:pPr>
            <a:endParaRPr sz="11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Arial"/>
              <a:buNone/>
            </a:pPr>
            <a:r>
              <a:rPr lang="en-GB" sz="1100" b="1" i="0" u="none" strike="noStrike" cap="none">
                <a:solidFill>
                  <a:schemeClr val="dk1"/>
                </a:solidFill>
                <a:latin typeface="Arial"/>
                <a:ea typeface="Arial"/>
                <a:cs typeface="Arial"/>
                <a:sym typeface="Arial"/>
              </a:rPr>
              <a:t>CEOP </a:t>
            </a:r>
            <a:r>
              <a:rPr lang="en-GB" sz="1100" b="0" i="0" u="none" strike="noStrike" cap="none">
                <a:solidFill>
                  <a:schemeClr val="dk1"/>
                </a:solidFill>
                <a:latin typeface="Arial"/>
                <a:ea typeface="Arial"/>
                <a:cs typeface="Arial"/>
                <a:sym typeface="Arial"/>
              </a:rPr>
              <a:t>(Child Exploitation and Online Protection Centre) is a command of the UK's</a:t>
            </a:r>
            <a:r>
              <a:rPr lang="en-GB" sz="1100" b="0" i="0" u="sng" strike="noStrike" cap="none">
                <a:solidFill>
                  <a:schemeClr val="hlink"/>
                </a:solidFill>
                <a:latin typeface="Arial"/>
                <a:ea typeface="Arial"/>
                <a:cs typeface="Arial"/>
                <a:sym typeface="Arial"/>
                <a:hlinkClick r:id="rId3"/>
              </a:rPr>
              <a:t> National Crime Agency</a:t>
            </a:r>
            <a:r>
              <a:rPr lang="en-GB" sz="1100" b="0" i="0" u="none" strike="noStrike" cap="none">
                <a:solidFill>
                  <a:schemeClr val="dk1"/>
                </a:solidFill>
                <a:latin typeface="Arial"/>
                <a:ea typeface="Arial"/>
                <a:cs typeface="Arial"/>
                <a:sym typeface="Arial"/>
              </a:rPr>
              <a:t> (NCA) and is tasked to work both nationally and internationally to bring online</a:t>
            </a:r>
            <a:r>
              <a:rPr lang="en-GB" sz="1100" b="0" i="0" u="sng" strike="noStrike" cap="none">
                <a:solidFill>
                  <a:schemeClr val="hlink"/>
                </a:solidFill>
                <a:latin typeface="Arial"/>
                <a:ea typeface="Arial"/>
                <a:cs typeface="Arial"/>
                <a:sym typeface="Arial"/>
                <a:hlinkClick r:id="rId4"/>
              </a:rPr>
              <a:t> child sex offenders</a:t>
            </a:r>
            <a:r>
              <a:rPr lang="en-GB" sz="1100" b="0" i="0" u="none" strike="noStrike" cap="none">
                <a:solidFill>
                  <a:schemeClr val="dk1"/>
                </a:solidFill>
                <a:latin typeface="Arial"/>
                <a:ea typeface="Arial"/>
                <a:cs typeface="Arial"/>
                <a:sym typeface="Arial"/>
              </a:rPr>
              <a:t> to UK court.</a:t>
            </a:r>
            <a:endParaRPr/>
          </a:p>
          <a:p>
            <a:pPr marL="0" marR="0" lvl="0" indent="0" algn="l" rtl="0">
              <a:spcBef>
                <a:spcPts val="0"/>
              </a:spcBef>
              <a:spcAft>
                <a:spcPts val="0"/>
              </a:spcAft>
              <a:buClr>
                <a:schemeClr val="dk1"/>
              </a:buClr>
              <a:buFont typeface="Arial"/>
              <a:buNone/>
            </a:pPr>
            <a:endParaRPr sz="11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The first film, </a:t>
            </a:r>
            <a:r>
              <a:rPr lang="en-GB" sz="1100" b="1" i="0" u="none" strike="noStrike" cap="none">
                <a:solidFill>
                  <a:schemeClr val="dk1"/>
                </a:solidFill>
                <a:latin typeface="Arial"/>
                <a:ea typeface="Arial"/>
                <a:cs typeface="Arial"/>
                <a:sym typeface="Arial"/>
              </a:rPr>
              <a:t>Tom’s Story</a:t>
            </a:r>
            <a:r>
              <a:rPr lang="en-GB" sz="1100" b="0" i="0" u="none" strike="noStrike" cap="none">
                <a:solidFill>
                  <a:schemeClr val="dk1"/>
                </a:solidFill>
                <a:latin typeface="Arial"/>
                <a:ea typeface="Arial"/>
                <a:cs typeface="Arial"/>
                <a:sym typeface="Arial"/>
              </a:rPr>
              <a:t> is a classic example of a young boy who gets caught up in the online game he is playing and ends up befriending what he thinks is another boy of similar age. Caught up in the excitement at the opportunity of training with his new friend, Tom forgets all of the rules and advice given about never meeting unknown people in the ‘real’ world. </a:t>
            </a:r>
            <a:endParaRPr/>
          </a:p>
          <a:p>
            <a:pPr marL="0" marR="0" lvl="0" indent="0" algn="l" rtl="0">
              <a:spcBef>
                <a:spcPts val="0"/>
              </a:spcBef>
              <a:spcAft>
                <a:spcPts val="0"/>
              </a:spcAft>
              <a:buClr>
                <a:schemeClr val="dk1"/>
              </a:buClr>
              <a:buFont typeface="Arial"/>
              <a:buNone/>
            </a:pPr>
            <a:endParaRPr sz="11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In the second film,</a:t>
            </a:r>
            <a:r>
              <a:rPr lang="en-GB" sz="1100" b="1" i="0" u="none" strike="noStrike" cap="none">
                <a:solidFill>
                  <a:schemeClr val="dk1"/>
                </a:solidFill>
                <a:latin typeface="Arial"/>
                <a:ea typeface="Arial"/>
                <a:cs typeface="Arial"/>
                <a:sym typeface="Arial"/>
              </a:rPr>
              <a:t> Exposed,</a:t>
            </a:r>
            <a:r>
              <a:rPr lang="en-GB" sz="1100" b="0" i="0" u="none" strike="noStrike" cap="none">
                <a:solidFill>
                  <a:schemeClr val="dk1"/>
                </a:solidFill>
                <a:latin typeface="Arial"/>
                <a:ea typeface="Arial"/>
                <a:cs typeface="Arial"/>
                <a:sym typeface="Arial"/>
              </a:rPr>
              <a:t> the teenage girl decides to take her relationship with her boyfriend a step further, ‘safe’ in the knowledge that she believes him to be trustworthy and able to handle the photos that she prepares to send him. This clip is very effective in showing children how one mistake can snowball into something much bigger and go ‘viral’ before you know it. </a:t>
            </a:r>
            <a:endParaRPr/>
          </a:p>
          <a:p>
            <a:pPr marL="0" marR="0" lvl="0" indent="0" algn="l" rtl="0">
              <a:spcBef>
                <a:spcPts val="0"/>
              </a:spcBef>
              <a:spcAft>
                <a:spcPts val="0"/>
              </a:spcAft>
              <a:buClr>
                <a:schemeClr val="dk1"/>
              </a:buClr>
              <a:buFont typeface="Arial"/>
              <a:buNone/>
            </a:pPr>
            <a:endParaRPr sz="11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rgbClr val="FF0000"/>
              </a:buClr>
              <a:buFont typeface="Arial"/>
              <a:buNone/>
            </a:pPr>
            <a:r>
              <a:rPr lang="en-GB" sz="1100" b="1" i="0" u="none" strike="noStrike" cap="none">
                <a:solidFill>
                  <a:srgbClr val="FF0000"/>
                </a:solidFill>
                <a:latin typeface="Arial"/>
                <a:ea typeface="Arial"/>
                <a:cs typeface="Arial"/>
                <a:sym typeface="Arial"/>
              </a:rPr>
              <a:t>[After the clips, ask the parents for thoughts and comments. Where any parents surprised or shocked by what they saw? What age range would they expect each video to be targeted at?]</a:t>
            </a:r>
            <a:endParaRPr/>
          </a:p>
          <a:p>
            <a:pPr marL="0" marR="0" lvl="0" indent="0" algn="l" rtl="0">
              <a:spcBef>
                <a:spcPts val="0"/>
              </a:spcBef>
              <a:spcAft>
                <a:spcPts val="0"/>
              </a:spcAft>
              <a:buClr>
                <a:schemeClr val="dk1"/>
              </a:buClr>
              <a:buFont typeface="Arial"/>
              <a:buNone/>
            </a:pPr>
            <a:endParaRPr sz="11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These videos are both used as part of a school’s E-safety programme and allow for very productive discussion afterwards and at the respective ages targeted, can provide something of a ‘shock’ factor. Children can relate to the ‘real-ness’ of the clips as they can see that the characters in the videos are just ‘normal’ children like themselves. </a:t>
            </a:r>
            <a:endParaRPr/>
          </a:p>
          <a:p>
            <a:pPr marL="0" marR="0" lvl="0" indent="0" algn="l" rtl="0">
              <a:spcBef>
                <a:spcPts val="0"/>
              </a:spcBef>
              <a:spcAft>
                <a:spcPts val="0"/>
              </a:spcAft>
              <a:buClr>
                <a:schemeClr val="dk1"/>
              </a:buClr>
              <a:buFont typeface="Arial"/>
              <a:buNone/>
            </a:pPr>
            <a:endParaRPr sz="11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The decision about when to show clips like these is really down to individual school/class/teacher judgement as to the maturity and/or needs of the children involved. It is fair to say however, that the target age range is coming down every year and whilst for example, Tom’s Story may have been viewed as something that a senior class at primary school would watch, the harsh reality is that in order to be ‘pro-active’ and in terms of early intervention, many schools are including this film in their E-safety programme at an earlier stage.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04" name="Shape 204"/>
          <p:cNvSpPr txBox="1">
            <a:spLocks noGrp="1"/>
          </p:cNvSpPr>
          <p:nvPr>
            <p:ph type="body" idx="1"/>
          </p:nvPr>
        </p:nvSpPr>
        <p:spPr>
          <a:xfrm>
            <a:off x="680562" y="4721186"/>
            <a:ext cx="5444490" cy="4472702"/>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Each school is expected to follow the Highland Strategy as shown in the flowchart so by the very fact that you are here today for this parent session, our school is well underway towards covering all of the expected stages. The reason for the creation of a strategy is that across the many Highland Schools, there have been ‘pockets’ of good work being done but none of it has been coordinated or joined up. Until now, of course! The hope is that as the 1:1 roll-out continues and children in P6 and P7 and S1-S6 are given their own Chromebook, schools will be far more confident that they have put in place the ground work to ensure that staff and pupils are more aware of how to become digital citizens.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12" name="Shape 212"/>
          <p:cNvSpPr txBox="1">
            <a:spLocks noGrp="1"/>
          </p:cNvSpPr>
          <p:nvPr>
            <p:ph type="body" idx="1"/>
          </p:nvPr>
        </p:nvSpPr>
        <p:spPr>
          <a:xfrm>
            <a:off x="680562" y="4721186"/>
            <a:ext cx="5444490" cy="4472702"/>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GB" sz="1200" b="0" i="0" u="none" strike="noStrike" cap="none">
                <a:solidFill>
                  <a:schemeClr val="dk1"/>
                </a:solidFill>
                <a:latin typeface="Arial"/>
                <a:ea typeface="Arial"/>
                <a:cs typeface="Arial"/>
                <a:sym typeface="Arial"/>
              </a:rPr>
              <a:t>Every Highland School will be expected to carry out an audit of how Internet Safety is being delivered and managed in their own school. </a:t>
            </a:r>
            <a:endParaRPr/>
          </a:p>
          <a:p>
            <a:pPr marL="0" marR="0" lvl="0" indent="0" algn="l" rtl="0">
              <a:spcBef>
                <a:spcPts val="0"/>
              </a:spcBef>
              <a:spcAft>
                <a:spcPts val="0"/>
              </a:spcAft>
              <a:buClr>
                <a:schemeClr val="dk1"/>
              </a:buClr>
              <a:buFont typeface="Arial"/>
              <a:buNone/>
            </a:pPr>
            <a:r>
              <a:rPr lang="en-GB" sz="1200" b="0" i="0" u="none" strike="noStrike" cap="none">
                <a:solidFill>
                  <a:schemeClr val="dk1"/>
                </a:solidFill>
                <a:latin typeface="Arial"/>
                <a:ea typeface="Arial"/>
                <a:cs typeface="Arial"/>
                <a:sym typeface="Arial"/>
              </a:rPr>
              <a:t>After the school has completed this self-evaluation, an action plan is generated which lets pupils, staff and parents see which aspects of E-safety are being covered well, and where extra focus or additional teaching and learning may be needed. </a:t>
            </a:r>
            <a:endParaRPr/>
          </a:p>
          <a:p>
            <a:pPr marL="0" marR="0" lvl="0" indent="0" algn="l" rtl="0">
              <a:spcBef>
                <a:spcPts val="0"/>
              </a:spcBef>
              <a:spcAft>
                <a:spcPts val="0"/>
              </a:spcAft>
              <a:buClr>
                <a:schemeClr val="dk1"/>
              </a:buClr>
              <a:buFont typeface="Arial"/>
              <a:buNone/>
            </a:pPr>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Shape 220"/>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21" name="Shape 221"/>
          <p:cNvSpPr txBox="1">
            <a:spLocks noGrp="1"/>
          </p:cNvSpPr>
          <p:nvPr>
            <p:ph type="body" idx="1"/>
          </p:nvPr>
        </p:nvSpPr>
        <p:spPr>
          <a:xfrm>
            <a:off x="680562" y="4721186"/>
            <a:ext cx="5444490" cy="4472702"/>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GB" sz="1200" b="0" i="0" u="none" strike="noStrike" cap="none">
                <a:solidFill>
                  <a:schemeClr val="dk1"/>
                </a:solidFill>
                <a:latin typeface="Arial"/>
                <a:ea typeface="Arial"/>
                <a:cs typeface="Arial"/>
                <a:sym typeface="Arial"/>
              </a:rPr>
              <a:t>A Highland Programme of Work for Digital Citizenship has been created and all schools have access to this programme and many schools will use this programme to supplement the approaches and resources they already use. However, schools are encouraged to develop their own unique ‘slant’ on how to approach the delivery of E-safety in their own school. Many schools will build this into their Health and Well-Being/Personal Social Development lessons, or some may tackle certain topics as ‘standalone’ lessons. There may also be opportunities in primary schools to build this learning into ‘topic’ or ‘project’ work. </a:t>
            </a:r>
            <a:endParaRPr/>
          </a:p>
          <a:p>
            <a:pPr marL="0" marR="0" lvl="0" indent="0" algn="l" rtl="0">
              <a:spcBef>
                <a:spcPts val="0"/>
              </a:spcBef>
              <a:spcAft>
                <a:spcPts val="0"/>
              </a:spcAft>
              <a:buClr>
                <a:schemeClr val="dk1"/>
              </a:buClr>
              <a:buFont typeface="Arial"/>
              <a:buNone/>
            </a:pP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Arial"/>
              <a:buNone/>
            </a:pPr>
            <a:r>
              <a:rPr lang="en-GB" sz="1200" b="0" i="0" u="none" strike="noStrike" cap="none">
                <a:solidFill>
                  <a:schemeClr val="dk1"/>
                </a:solidFill>
                <a:latin typeface="Arial"/>
                <a:ea typeface="Arial"/>
                <a:cs typeface="Arial"/>
                <a:sym typeface="Arial"/>
              </a:rPr>
              <a:t>This programme of work will likely involve making use of a great variety of different resources which offer different slants or approaches to covering certain threads within E-safety. </a:t>
            </a: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Arial"/>
              <a:buNone/>
            </a:pPr>
            <a:endParaRPr sz="1200"/>
          </a:p>
          <a:p>
            <a:pPr marL="0" marR="0" lvl="0" indent="0" algn="l" rtl="0">
              <a:spcBef>
                <a:spcPts val="0"/>
              </a:spcBef>
              <a:spcAft>
                <a:spcPts val="0"/>
              </a:spcAft>
              <a:buClr>
                <a:schemeClr val="dk1"/>
              </a:buClr>
              <a:buFont typeface="Arial"/>
              <a:buNone/>
            </a:pPr>
            <a:r>
              <a:rPr lang="en-GB" sz="1200" b="0" i="0" u="none" strike="noStrike" cap="none">
                <a:solidFill>
                  <a:schemeClr val="dk1"/>
                </a:solidFill>
                <a:latin typeface="Arial"/>
                <a:ea typeface="Arial"/>
                <a:cs typeface="Arial"/>
                <a:sym typeface="Arial"/>
              </a:rPr>
              <a:t>This Highland Programme will ensure that there is a more robust overview of what skills and learning should be covered as well as making close links to the Experiences and Outcomes as outlined in the Curriculum for Excellence. As y</a:t>
            </a:r>
            <a:r>
              <a:rPr lang="en-GB" sz="1200"/>
              <a:t>ou can see above, the programme is divided into a number of categories which cover the key areas to be explored within E-safety. </a:t>
            </a:r>
            <a:endParaRPr/>
          </a:p>
          <a:p>
            <a:pPr marL="0" marR="0" lvl="0" indent="0" algn="l" rtl="0">
              <a:spcBef>
                <a:spcPts val="0"/>
              </a:spcBef>
              <a:spcAft>
                <a:spcPts val="0"/>
              </a:spcAft>
              <a:buClr>
                <a:schemeClr val="dk1"/>
              </a:buClr>
              <a:buFont typeface="Arial"/>
              <a:buNone/>
            </a:pPr>
            <a:endParaRPr sz="12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Arial"/>
              <a:buNone/>
            </a:pPr>
            <a:r>
              <a:rPr lang="en-GB" sz="1200" b="0" i="0" u="none" strike="noStrike" cap="none">
                <a:solidFill>
                  <a:schemeClr val="dk1"/>
                </a:solidFill>
                <a:latin typeface="Arial"/>
                <a:ea typeface="Arial"/>
                <a:cs typeface="Arial"/>
                <a:sym typeface="Arial"/>
              </a:rPr>
              <a:t>You will see a phone with both Highland Council and Police Scotland logos together. This is a useful reminder that much of the learning that goes on within Highland Schools is done in partnership with other agencies or organisation. There is already a very close working relationship between the local police and schools where police officers will come in and present a ‘real life’ context based on their daily happenings. </a:t>
            </a:r>
            <a:endParaRPr/>
          </a:p>
          <a:p>
            <a:pPr marL="0" marR="0" lvl="0" indent="0" algn="l" rtl="0">
              <a:spcBef>
                <a:spcPts val="0"/>
              </a:spcBef>
              <a:spcAft>
                <a:spcPts val="0"/>
              </a:spcAft>
              <a:buClr>
                <a:schemeClr val="dk1"/>
              </a:buClr>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Shape 231"/>
          <p:cNvSpPr>
            <a:spLocks noGrp="1" noRot="1" noChangeAspect="1"/>
          </p:cNvSpPr>
          <p:nvPr>
            <p:ph type="sldImg" idx="2"/>
          </p:nvPr>
        </p:nvSpPr>
        <p:spPr>
          <a:xfrm>
            <a:off x="92075" y="746125"/>
            <a:ext cx="6621600" cy="3726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2" name="Shape 232"/>
          <p:cNvSpPr txBox="1">
            <a:spLocks noGrp="1"/>
          </p:cNvSpPr>
          <p:nvPr>
            <p:ph type="body" idx="1"/>
          </p:nvPr>
        </p:nvSpPr>
        <p:spPr>
          <a:xfrm>
            <a:off x="680562" y="4721186"/>
            <a:ext cx="5444400" cy="44727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GB" sz="1200">
                <a:solidFill>
                  <a:srgbClr val="1F497D"/>
                </a:solidFill>
              </a:rPr>
              <a:t>When your child is using their Chromebook in school, their internet access will be filtered using a product provided by Fortinet which filters access based on category sets.  The allowed and denied category sets have been selected as those best suited for your child’s education. Although best endeavours are made to control internet content these is still a risk that some traffic gets through the filters.  If this was to happen then it is important that your child makes contact with a member of school staff to report the incident as soon as it happens.</a:t>
            </a:r>
            <a:endParaRPr sz="1200">
              <a:solidFill>
                <a:srgbClr val="1F497D"/>
              </a:solidFill>
            </a:endParaRPr>
          </a:p>
          <a:p>
            <a:pPr marL="0" lvl="0" indent="69850">
              <a:spcBef>
                <a:spcPts val="0"/>
              </a:spcBef>
              <a:spcAft>
                <a:spcPts val="0"/>
              </a:spcAft>
              <a:buNone/>
            </a:pPr>
            <a:r>
              <a:rPr lang="en-GB" sz="1200">
                <a:solidFill>
                  <a:srgbClr val="1F497D"/>
                </a:solidFill>
              </a:rPr>
              <a:t> </a:t>
            </a:r>
            <a:endParaRPr sz="1200">
              <a:solidFill>
                <a:srgbClr val="1F497D"/>
              </a:solidFill>
            </a:endParaRPr>
          </a:p>
          <a:p>
            <a:pPr marL="0" lvl="0" indent="0">
              <a:spcBef>
                <a:spcPts val="0"/>
              </a:spcBef>
              <a:spcAft>
                <a:spcPts val="0"/>
              </a:spcAft>
              <a:buNone/>
            </a:pPr>
            <a:r>
              <a:rPr lang="en-GB" sz="1200">
                <a:solidFill>
                  <a:srgbClr val="1F497D"/>
                </a:solidFill>
              </a:rPr>
              <a:t>In addition to filtering within school, we have installed a product called RM Buzz.  RM Buzz allows all content viewed and accessed on the Chromebook, both at home and at school, to be gathered and where required (and permission granted), this data can be monitored and explored.   When your child is using their Chromebook out of school, the internet access </a:t>
            </a:r>
            <a:r>
              <a:rPr lang="en-GB" sz="1200" b="1">
                <a:solidFill>
                  <a:srgbClr val="1F497D"/>
                </a:solidFill>
              </a:rPr>
              <a:t>will not be</a:t>
            </a:r>
            <a:r>
              <a:rPr lang="en-GB" sz="1200">
                <a:solidFill>
                  <a:srgbClr val="1F497D"/>
                </a:solidFill>
              </a:rPr>
              <a:t> filtered.  However, traffic will still be monitored though RM Buzz and will also retain a record of content viewed.</a:t>
            </a:r>
            <a:endParaRPr sz="1200">
              <a:solidFill>
                <a:srgbClr val="1F497D"/>
              </a:solidFill>
            </a:endParaRPr>
          </a:p>
          <a:p>
            <a:pPr marL="0" lvl="0" indent="69850">
              <a:spcBef>
                <a:spcPts val="0"/>
              </a:spcBef>
              <a:spcAft>
                <a:spcPts val="0"/>
              </a:spcAft>
              <a:buNone/>
            </a:pPr>
            <a:r>
              <a:rPr lang="en-GB" sz="1200">
                <a:solidFill>
                  <a:srgbClr val="1F497D"/>
                </a:solidFill>
              </a:rPr>
              <a:t> </a:t>
            </a:r>
            <a:endParaRPr sz="1200">
              <a:solidFill>
                <a:srgbClr val="1F497D"/>
              </a:solidFill>
            </a:endParaRPr>
          </a:p>
          <a:p>
            <a:pPr marL="0" lvl="0" indent="0" rtl="0">
              <a:spcBef>
                <a:spcPts val="0"/>
              </a:spcBef>
              <a:spcAft>
                <a:spcPts val="0"/>
              </a:spcAft>
              <a:buNone/>
            </a:pPr>
            <a:r>
              <a:rPr lang="en-GB" sz="1200">
                <a:solidFill>
                  <a:srgbClr val="1F497D"/>
                </a:solidFill>
              </a:rPr>
              <a:t>It is advisable that your add your own Broadband filtering package at home.   Not only will it protect to your child when using the Chromebook but it will also protect your child when using any other internet device in the home.</a:t>
            </a:r>
            <a:endParaRPr sz="1200">
              <a:solidFill>
                <a:srgbClr val="1F497D"/>
              </a:solidFill>
            </a:endParaRPr>
          </a:p>
          <a:p>
            <a:pPr marL="0" lvl="0" indent="0" rtl="0">
              <a:spcBef>
                <a:spcPts val="0"/>
              </a:spcBef>
              <a:spcAft>
                <a:spcPts val="0"/>
              </a:spcAft>
              <a:buNone/>
            </a:pPr>
            <a:endParaRPr sz="1200">
              <a:solidFill>
                <a:srgbClr val="1F497D"/>
              </a:solidFill>
            </a:endParaRPr>
          </a:p>
          <a:p>
            <a:pPr marL="0" lvl="0" indent="0">
              <a:spcBef>
                <a:spcPts val="0"/>
              </a:spcBef>
              <a:spcAft>
                <a:spcPts val="0"/>
              </a:spcAft>
              <a:buNone/>
            </a:pPr>
            <a:r>
              <a:rPr lang="en-GB" sz="1200">
                <a:solidFill>
                  <a:srgbClr val="1F497D"/>
                </a:solidFill>
              </a:rPr>
              <a:t>It is important to remember that each time your child logs onto their Chromebook device (both in and out of school), they are agreeing to the terms and conditions of the Acceptable Use Policy that governs the whole of the council users. They have been agreeing to this already, each time they log onto any machine or device in school so this is not a new thing but will obviously have more significance now we have so many devices being given out. </a:t>
            </a:r>
            <a:endParaRPr sz="1200">
              <a:solidFill>
                <a:srgbClr val="1F497D"/>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42" name="Shape 242"/>
          <p:cNvSpPr txBox="1">
            <a:spLocks noGrp="1"/>
          </p:cNvSpPr>
          <p:nvPr>
            <p:ph type="body" idx="1"/>
          </p:nvPr>
        </p:nvSpPr>
        <p:spPr>
          <a:xfrm>
            <a:off x="680562" y="4721186"/>
            <a:ext cx="5444490" cy="4472702"/>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All of the fantastic resources that exist to help and guide parents are very helpful and very handy...however, there is only really one way to fully support your child towards being a Digital Citizen. And that is to have regular conversations about the benefits and challenges, the positives and the threats, that exist online. Sometimes starting that conversation can be tricky so perhaps consider using the above ‘starters’ as a way to initiate that discussion. You will be surprised at how many children will actually welcome the fact that you are trying to become more knowledgeable about the online world and simply having that first conversation may persuade your child to ‘trust’ you should they ever need to discuss any online problem or issue. </a:t>
            </a:r>
            <a:endParaRPr/>
          </a:p>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You won’t manage to cover everything in one go, but by selecting the topic that is most relevant to you, you can tackle this at your own pace. </a:t>
            </a:r>
            <a:endParaRPr/>
          </a:p>
          <a:p>
            <a:pPr marL="0" marR="0" lvl="0" indent="0" algn="l" rtl="0">
              <a:spcBef>
                <a:spcPts val="0"/>
              </a:spcBef>
              <a:spcAft>
                <a:spcPts val="0"/>
              </a:spcAft>
              <a:buClr>
                <a:srgbClr val="FF0000"/>
              </a:buClr>
              <a:buFont typeface="Arial"/>
              <a:buNone/>
            </a:pPr>
            <a:r>
              <a:rPr lang="en-GB" sz="1100" b="1" i="0" u="none" strike="noStrike" cap="none">
                <a:solidFill>
                  <a:srgbClr val="FF0000"/>
                </a:solidFill>
                <a:latin typeface="Arial"/>
                <a:ea typeface="Arial"/>
                <a:cs typeface="Arial"/>
                <a:sym typeface="Arial"/>
              </a:rPr>
              <a:t>[Read over the 5 ‘starters’ and perhaps get feedback on how do-able these conversations might be. What challenges or obstacles might prevent you having a meaningful discussion based on each ‘starter’?]</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48" name="Shape 248"/>
          <p:cNvSpPr txBox="1">
            <a:spLocks noGrp="1"/>
          </p:cNvSpPr>
          <p:nvPr>
            <p:ph type="body" idx="1"/>
          </p:nvPr>
        </p:nvSpPr>
        <p:spPr>
          <a:xfrm>
            <a:off x="680562" y="4721186"/>
            <a:ext cx="5444490" cy="4472702"/>
          </a:xfrm>
          <a:prstGeom prst="rect">
            <a:avLst/>
          </a:prstGeom>
          <a:noFill/>
          <a:ln>
            <a:noFill/>
          </a:ln>
        </p:spPr>
        <p:txBody>
          <a:bodyPr spcFirstLastPara="1" wrap="square" lIns="91425" tIns="91425" rIns="91425" bIns="91425" anchor="t" anchorCtr="0">
            <a:noAutofit/>
          </a:bodyPr>
          <a:lstStyle/>
          <a:p>
            <a:pPr marL="0" marR="0" lvl="0" indent="0" algn="l" rtl="0">
              <a:lnSpc>
                <a:spcPct val="150000"/>
              </a:lnSpc>
              <a:spcBef>
                <a:spcPts val="0"/>
              </a:spcBef>
              <a:spcAft>
                <a:spcPts val="0"/>
              </a:spcAft>
              <a:buClr>
                <a:srgbClr val="5C5C5C"/>
              </a:buClr>
              <a:buFont typeface="Arial"/>
              <a:buNone/>
            </a:pPr>
            <a:r>
              <a:rPr lang="en-GB" sz="1100" b="0" i="0" u="none" strike="noStrike" cap="none">
                <a:solidFill>
                  <a:srgbClr val="5C5C5C"/>
                </a:solidFill>
                <a:latin typeface="Arial"/>
                <a:ea typeface="Arial"/>
                <a:cs typeface="Arial"/>
                <a:sym typeface="Arial"/>
              </a:rPr>
              <a:t>Know IT All for Parents is a unique interactive e-safety guide for parents and carers produced by Childnet International. It's designed to really help you as a parent or carer keep up to date with how children are using the internet, and support them in using these new exciting services safely and responsibly. You can watch the videos at your own leisure and at your own pace and as you can see from the menu on the screenshot, you can watch the whole presentation or simply select the ‘topics’ that you wish to see. </a:t>
            </a:r>
            <a:endParaRPr/>
          </a:p>
          <a:p>
            <a:pPr marL="0" marR="0" lvl="0" indent="0" algn="l" rtl="0">
              <a:spcBef>
                <a:spcPts val="2300"/>
              </a:spcBef>
              <a:spcAft>
                <a:spcPts val="0"/>
              </a:spcAft>
              <a:buClr>
                <a:schemeClr val="dk1"/>
              </a:buClr>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57" name="Shape 257"/>
          <p:cNvSpPr txBox="1">
            <a:spLocks noGrp="1"/>
          </p:cNvSpPr>
          <p:nvPr>
            <p:ph type="body" idx="1"/>
          </p:nvPr>
        </p:nvSpPr>
        <p:spPr>
          <a:xfrm>
            <a:off x="680562" y="4721186"/>
            <a:ext cx="5444490" cy="4472702"/>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Technology is changing and moving at an incredible speed and as parents, it is almost impossible to keep up! However, there are some great resources out there that do a lot of this ‘exploring’ for you. </a:t>
            </a:r>
            <a:endParaRPr/>
          </a:p>
          <a:p>
            <a:pPr marL="0" marR="0" lvl="0" indent="0" algn="l" rtl="0">
              <a:spcBef>
                <a:spcPts val="0"/>
              </a:spcBef>
              <a:spcAft>
                <a:spcPts val="0"/>
              </a:spcAft>
              <a:buClr>
                <a:schemeClr val="dk1"/>
              </a:buClr>
              <a:buFont typeface="Arial"/>
              <a:buNone/>
            </a:pPr>
            <a:endParaRPr sz="11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One such site is Net Aware which has been created by NSPCC and is a very user friendly site that allows you to explore what a huge range of social network sites and games are actually all about. The real attraction of this site is that it allows you to look at the site from a variety of different ‘angles’-from the viewpoint of a child, a teacher and other parents just like you. NSPCC make contact with each app/game that they review and feedback the ‘official’ responses in terms of the ‘target age’ range, the amount of violence, signing up process, reporting a problem etc…</a:t>
            </a:r>
            <a:endParaRPr/>
          </a:p>
          <a:p>
            <a:pPr marL="0" marR="0" lvl="0" indent="0" algn="l" rtl="0">
              <a:spcBef>
                <a:spcPts val="0"/>
              </a:spcBef>
              <a:spcAft>
                <a:spcPts val="0"/>
              </a:spcAft>
              <a:buClr>
                <a:schemeClr val="dk1"/>
              </a:buClr>
              <a:buFont typeface="Arial"/>
              <a:buNone/>
            </a:pPr>
            <a:endParaRPr sz="11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This makes Net Aware a fantastic resource which could easily be used to start up a discussion about online behaviour and allow your child to tell you what they think, in comparison to the information and views presented on Net Aware. The site can be downloaded as an ‘app’ or by simply visiting the website at the address on the screen.</a:t>
            </a:r>
            <a:endParaRPr/>
          </a:p>
          <a:p>
            <a:pPr marL="0" marR="0" lvl="0" indent="0" algn="l" rtl="0">
              <a:spcBef>
                <a:spcPts val="0"/>
              </a:spcBef>
              <a:spcAft>
                <a:spcPts val="0"/>
              </a:spcAft>
              <a:buClr>
                <a:srgbClr val="FF0000"/>
              </a:buClr>
              <a:buFont typeface="Arial"/>
              <a:buNone/>
            </a:pPr>
            <a:r>
              <a:rPr lang="en-GB" sz="1100" b="1" i="0" u="none" strike="noStrike" cap="none">
                <a:solidFill>
                  <a:srgbClr val="FF0000"/>
                </a:solidFill>
                <a:latin typeface="Arial"/>
                <a:ea typeface="Arial"/>
                <a:cs typeface="Arial"/>
                <a:sym typeface="Arial"/>
              </a:rPr>
              <a:t>[If internet access is available, it is recommended that schools carry out a ‘live’ exploration of a chosen app or site. Go into the site and navigate through one of the more popular and well-used apps such as Minecraft (some screenshots above) to demonstrate the breadth of information this resource can provide]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68" name="Shape 268"/>
          <p:cNvSpPr txBox="1">
            <a:spLocks noGrp="1"/>
          </p:cNvSpPr>
          <p:nvPr>
            <p:ph type="body" idx="1"/>
          </p:nvPr>
        </p:nvSpPr>
        <p:spPr>
          <a:xfrm>
            <a:off x="680562" y="4721186"/>
            <a:ext cx="5444490" cy="4472702"/>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There are loads and loads of really great sites where you can pick up top tip after top tip! Here are a few that we think may be helpful in trying to create a safe environment for you and your child online:</a:t>
            </a:r>
            <a:endParaRPr/>
          </a:p>
          <a:p>
            <a:pPr marL="457200" marR="0" lvl="0" indent="-228600" algn="l" rtl="0">
              <a:spcBef>
                <a:spcPts val="0"/>
              </a:spcBef>
              <a:spcAft>
                <a:spcPts val="0"/>
              </a:spcAft>
              <a:buClr>
                <a:schemeClr val="dk1"/>
              </a:buClr>
              <a:buSzPts val="1100"/>
              <a:buFont typeface="Arial"/>
              <a:buAutoNum type="arabicPeriod"/>
            </a:pPr>
            <a:r>
              <a:rPr lang="en-GB" sz="1100" b="0" i="0" u="none" strike="noStrike" cap="none">
                <a:solidFill>
                  <a:schemeClr val="dk1"/>
                </a:solidFill>
                <a:latin typeface="Arial"/>
                <a:ea typeface="Arial"/>
                <a:cs typeface="Arial"/>
                <a:sym typeface="Arial"/>
              </a:rPr>
              <a:t>Regularly, encourage your child to TALK to you about their internet use e.g. who they’re talking to, services they’re using, and any issues they may be experiencing</a:t>
            </a:r>
            <a:endParaRPr/>
          </a:p>
          <a:p>
            <a:pPr marL="457200" marR="0" lvl="0" indent="-228600" algn="l" rtl="0">
              <a:spcBef>
                <a:spcPts val="0"/>
              </a:spcBef>
              <a:spcAft>
                <a:spcPts val="0"/>
              </a:spcAft>
              <a:buClr>
                <a:schemeClr val="dk1"/>
              </a:buClr>
              <a:buSzPts val="1100"/>
              <a:buFont typeface="Arial"/>
              <a:buAutoNum type="arabicPeriod"/>
            </a:pPr>
            <a:r>
              <a:rPr lang="en-GB" sz="1100" b="0" i="0" u="none" strike="noStrike" cap="none">
                <a:solidFill>
                  <a:schemeClr val="dk1"/>
                </a:solidFill>
                <a:latin typeface="Arial"/>
                <a:ea typeface="Arial"/>
                <a:cs typeface="Arial"/>
                <a:sym typeface="Arial"/>
              </a:rPr>
              <a:t>Create a family AGREEMENT to establish your children’s boundaries, and your expectations, when on the internet including agreeing lengths of time for being on devices/online</a:t>
            </a:r>
            <a:endParaRPr/>
          </a:p>
          <a:p>
            <a:pPr marL="457200" marR="0" lvl="0" indent="-228600" algn="l" rtl="0">
              <a:spcBef>
                <a:spcPts val="0"/>
              </a:spcBef>
              <a:spcAft>
                <a:spcPts val="0"/>
              </a:spcAft>
              <a:buClr>
                <a:schemeClr val="dk1"/>
              </a:buClr>
              <a:buSzPts val="1100"/>
              <a:buFont typeface="Arial"/>
              <a:buAutoNum type="arabicPeriod"/>
            </a:pPr>
            <a:r>
              <a:rPr lang="en-GB" sz="1100" b="0" i="0" u="none" strike="noStrike" cap="none">
                <a:solidFill>
                  <a:schemeClr val="dk1"/>
                </a:solidFill>
                <a:latin typeface="Arial"/>
                <a:ea typeface="Arial"/>
                <a:cs typeface="Arial"/>
                <a:sym typeface="Arial"/>
              </a:rPr>
              <a:t>Give your child STRATEGIES to deal with any online content that they are not comfortable with – such as turning off the screen, telling an adult they trust and using online reporting facilities</a:t>
            </a:r>
            <a:endParaRPr/>
          </a:p>
          <a:p>
            <a:pPr marL="457200" marR="0" lvl="0" indent="-228600" algn="l" rtl="0">
              <a:spcBef>
                <a:spcPts val="0"/>
              </a:spcBef>
              <a:spcAft>
                <a:spcPts val="0"/>
              </a:spcAft>
              <a:buClr>
                <a:schemeClr val="dk1"/>
              </a:buClr>
              <a:buSzPts val="1100"/>
              <a:buFont typeface="Arial"/>
              <a:buAutoNum type="arabicPeriod"/>
            </a:pPr>
            <a:r>
              <a:rPr lang="en-GB" sz="1100" b="0" i="0" u="none" strike="noStrike" cap="none">
                <a:solidFill>
                  <a:schemeClr val="dk1"/>
                </a:solidFill>
                <a:latin typeface="Arial"/>
                <a:ea typeface="Arial"/>
                <a:cs typeface="Arial"/>
                <a:sym typeface="Arial"/>
              </a:rPr>
              <a:t>Understand the LAW. Some online behaviour may break the law, for example when downloading or sharing content with others. Be able to recommend legal services</a:t>
            </a:r>
            <a:endParaRPr/>
          </a:p>
          <a:p>
            <a:pPr marL="457200" marR="0" lvl="0" indent="-228600" algn="l" rtl="0">
              <a:spcBef>
                <a:spcPts val="0"/>
              </a:spcBef>
              <a:spcAft>
                <a:spcPts val="0"/>
              </a:spcAft>
              <a:buClr>
                <a:schemeClr val="dk1"/>
              </a:buClr>
              <a:buSzPts val="1100"/>
              <a:buFont typeface="Arial"/>
              <a:buAutoNum type="arabicPeriod"/>
            </a:pPr>
            <a:r>
              <a:rPr lang="en-GB" sz="1100" b="0" i="0" u="none" strike="noStrike" cap="none">
                <a:solidFill>
                  <a:schemeClr val="dk1"/>
                </a:solidFill>
                <a:latin typeface="Arial"/>
                <a:ea typeface="Arial"/>
                <a:cs typeface="Arial"/>
                <a:sym typeface="Arial"/>
              </a:rPr>
              <a:t>Familiarise yourself with PRIVACY SETTING and REPORTING features available on popular sites and services </a:t>
            </a:r>
            <a:endParaRPr/>
          </a:p>
          <a:p>
            <a:pPr marL="457200" marR="0" lvl="0" indent="-228600" algn="l" rtl="0">
              <a:spcBef>
                <a:spcPts val="0"/>
              </a:spcBef>
              <a:spcAft>
                <a:spcPts val="0"/>
              </a:spcAft>
              <a:buClr>
                <a:schemeClr val="dk1"/>
              </a:buClr>
              <a:buSzPts val="1100"/>
              <a:buFont typeface="Arial"/>
              <a:buAutoNum type="arabicPeriod"/>
            </a:pPr>
            <a:r>
              <a:rPr lang="en-GB" sz="1100" b="0" i="0" u="none" strike="noStrike" cap="none">
                <a:solidFill>
                  <a:schemeClr val="dk1"/>
                </a:solidFill>
                <a:latin typeface="Arial"/>
                <a:ea typeface="Arial"/>
                <a:cs typeface="Arial"/>
                <a:sym typeface="Arial"/>
              </a:rPr>
              <a:t>If you think your child is being BULLIED ONLINE, save all available evidence report the incident e.g. to school, service provider, or the police if the law has been broken</a:t>
            </a:r>
            <a:endParaRPr/>
          </a:p>
          <a:p>
            <a:pPr marL="457200" marR="0" lvl="0" indent="-228600" algn="l" rtl="0">
              <a:spcBef>
                <a:spcPts val="0"/>
              </a:spcBef>
              <a:spcAft>
                <a:spcPts val="0"/>
              </a:spcAft>
              <a:buClr>
                <a:schemeClr val="dk1"/>
              </a:buClr>
              <a:buSzPts val="1100"/>
              <a:buFont typeface="Arial"/>
              <a:buAutoNum type="arabicPeriod"/>
            </a:pPr>
            <a:r>
              <a:rPr lang="en-GB" sz="1100" b="0" i="0" u="none" strike="noStrike" cap="none">
                <a:solidFill>
                  <a:schemeClr val="dk1"/>
                </a:solidFill>
                <a:latin typeface="Arial"/>
                <a:ea typeface="Arial"/>
                <a:cs typeface="Arial"/>
                <a:sym typeface="Arial"/>
              </a:rPr>
              <a:t>Familiarise yourself with the AGE RATINGS for games and apps which can help to indicate the level and suitability of the content. Also see if online reviews are available from other parents as these may be helpful</a:t>
            </a:r>
            <a:endParaRPr/>
          </a:p>
          <a:p>
            <a:pPr marL="457200" marR="0" lvl="0" indent="-228600" algn="l" rtl="0">
              <a:spcBef>
                <a:spcPts val="0"/>
              </a:spcBef>
              <a:spcAft>
                <a:spcPts val="0"/>
              </a:spcAft>
              <a:buClr>
                <a:schemeClr val="dk1"/>
              </a:buClr>
              <a:buSzPts val="1100"/>
              <a:buFont typeface="Arial"/>
              <a:buAutoNum type="arabicPeriod"/>
            </a:pPr>
            <a:r>
              <a:rPr lang="en-GB" sz="1100" b="0" i="0" u="none" strike="noStrike" cap="none">
                <a:solidFill>
                  <a:schemeClr val="dk1"/>
                </a:solidFill>
                <a:latin typeface="Arial"/>
                <a:ea typeface="Arial"/>
                <a:cs typeface="Arial"/>
                <a:sym typeface="Arial"/>
              </a:rPr>
              <a:t>Encourage your children to use nicknames (where possible) instead of their full name online, to protect their personal information, and create strong passwords for every account</a:t>
            </a:r>
            <a:endParaRPr/>
          </a:p>
          <a:p>
            <a:pPr marL="457200" marR="0" lvl="0" indent="-228600" algn="l" rtl="0">
              <a:spcBef>
                <a:spcPts val="0"/>
              </a:spcBef>
              <a:spcAft>
                <a:spcPts val="0"/>
              </a:spcAft>
              <a:buClr>
                <a:schemeClr val="dk1"/>
              </a:buClr>
              <a:buSzPts val="1100"/>
              <a:buFont typeface="Arial"/>
              <a:buAutoNum type="arabicPeriod"/>
            </a:pPr>
            <a:r>
              <a:rPr lang="en-GB" sz="1100" b="0" i="0" u="none" strike="noStrike" cap="none">
                <a:solidFill>
                  <a:schemeClr val="dk1"/>
                </a:solidFill>
                <a:latin typeface="Arial"/>
                <a:ea typeface="Arial"/>
                <a:cs typeface="Arial"/>
                <a:sym typeface="Arial"/>
              </a:rPr>
              <a:t>Set up a PIN or password on devices to help protect personal information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Shape 284"/>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85" name="Shape 285"/>
          <p:cNvSpPr txBox="1">
            <a:spLocks noGrp="1"/>
          </p:cNvSpPr>
          <p:nvPr>
            <p:ph type="body" idx="1"/>
          </p:nvPr>
        </p:nvSpPr>
        <p:spPr>
          <a:xfrm>
            <a:off x="680562" y="4721186"/>
            <a:ext cx="5444490" cy="4472702"/>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GB" sz="1200" b="0" i="0" u="none" strike="noStrike" cap="none">
                <a:solidFill>
                  <a:schemeClr val="dk1"/>
                </a:solidFill>
                <a:latin typeface="Arial"/>
                <a:ea typeface="Arial"/>
                <a:cs typeface="Arial"/>
                <a:sym typeface="Arial"/>
              </a:rPr>
              <a:t>One of the most important things that parents can do, is to MODEL how to use SOCIAL MEDIA sites. Your child still looks up to you and whether planned or otherwise, they will mirror how you ‘behave’ online. This presents an amazing opportunity to demonstrate some of the crucial ‘etiquettes’ that will help your child when it comes to him/her navigating around social media. As the quotes clearly support, you cannot underestimate how often your child is ‘monitoring’ you and your online (and offline) behaviours and will begin copying what they see you do! Some tips include: </a:t>
            </a:r>
            <a:endParaRPr/>
          </a:p>
          <a:p>
            <a:pPr marL="457200" marR="0" lvl="0" indent="-304800" algn="l" rtl="0">
              <a:spcBef>
                <a:spcPts val="0"/>
              </a:spcBef>
              <a:spcAft>
                <a:spcPts val="0"/>
              </a:spcAft>
              <a:buClr>
                <a:schemeClr val="dk1"/>
              </a:buClr>
              <a:buSzPts val="1200"/>
              <a:buFont typeface="Arial"/>
              <a:buChar char="●"/>
            </a:pPr>
            <a:r>
              <a:rPr lang="en-GB" sz="1200" b="0" i="0" u="none" strike="noStrike" cap="none">
                <a:solidFill>
                  <a:schemeClr val="dk1"/>
                </a:solidFill>
                <a:latin typeface="Arial"/>
                <a:ea typeface="Arial"/>
                <a:cs typeface="Arial"/>
                <a:sym typeface="Arial"/>
              </a:rPr>
              <a:t>Making sure that your account/profile is SECURE and not open to anyone or everyone and that those who can see your profile, are people you know</a:t>
            </a:r>
            <a:endParaRPr/>
          </a:p>
          <a:p>
            <a:pPr marL="457200" marR="0" lvl="0" indent="-304800" algn="l" rtl="0">
              <a:spcBef>
                <a:spcPts val="0"/>
              </a:spcBef>
              <a:spcAft>
                <a:spcPts val="0"/>
              </a:spcAft>
              <a:buClr>
                <a:schemeClr val="dk1"/>
              </a:buClr>
              <a:buSzPts val="1200"/>
              <a:buFont typeface="Arial"/>
              <a:buChar char="●"/>
            </a:pPr>
            <a:r>
              <a:rPr lang="en-GB" sz="1200" b="0" i="0" u="none" strike="noStrike" cap="none">
                <a:solidFill>
                  <a:schemeClr val="dk1"/>
                </a:solidFill>
                <a:latin typeface="Arial"/>
                <a:ea typeface="Arial"/>
                <a:cs typeface="Arial"/>
                <a:sym typeface="Arial"/>
              </a:rPr>
              <a:t>Using appropriate language in any posts or updates that might be seen by others (including your child and/or their friends)</a:t>
            </a:r>
            <a:endParaRPr/>
          </a:p>
          <a:p>
            <a:pPr marL="457200" marR="0" lvl="0" indent="-304800" algn="l" rtl="0">
              <a:spcBef>
                <a:spcPts val="0"/>
              </a:spcBef>
              <a:spcAft>
                <a:spcPts val="0"/>
              </a:spcAft>
              <a:buClr>
                <a:schemeClr val="dk1"/>
              </a:buClr>
              <a:buSzPts val="1200"/>
              <a:buFont typeface="Arial"/>
              <a:buChar char="●"/>
            </a:pPr>
            <a:r>
              <a:rPr lang="en-GB" sz="1200" b="0" i="0" u="none" strike="noStrike" cap="none">
                <a:solidFill>
                  <a:schemeClr val="dk1"/>
                </a:solidFill>
                <a:latin typeface="Arial"/>
                <a:ea typeface="Arial"/>
                <a:cs typeface="Arial"/>
                <a:sym typeface="Arial"/>
              </a:rPr>
              <a:t>Ensuring that any photos posted fit the ‘granny rule’. In other words, would your granny be comfortable seeing all of your pictures?!! (Again, this is especially important, if your child and/or their friends can see your profile)</a:t>
            </a:r>
            <a:endParaRPr/>
          </a:p>
          <a:p>
            <a:pPr marL="457200" marR="0" lvl="0" indent="-304800" algn="l" rtl="0">
              <a:spcBef>
                <a:spcPts val="0"/>
              </a:spcBef>
              <a:spcAft>
                <a:spcPts val="0"/>
              </a:spcAft>
              <a:buClr>
                <a:schemeClr val="dk1"/>
              </a:buClr>
              <a:buSzPts val="1200"/>
              <a:buFont typeface="Arial"/>
              <a:buChar char="●"/>
            </a:pPr>
            <a:r>
              <a:rPr lang="en-GB" sz="1200" b="0" i="0" u="none" strike="noStrike" cap="none">
                <a:solidFill>
                  <a:schemeClr val="dk1"/>
                </a:solidFill>
                <a:latin typeface="Arial"/>
                <a:ea typeface="Arial"/>
                <a:cs typeface="Arial"/>
                <a:sym typeface="Arial"/>
              </a:rPr>
              <a:t>Taking a positive slant in your posts/updates. If you have need to complain or are unhappy about something. Question whether making this statement online is the most effective way to deal with it. Part of the educational programme we deliver to pupils is to remind them of the fact that your ‘digital footprint’ can be seen by lots of people. For children, this may be the difference between getting a job or interview if a future employer does an online search and finds linked material that is not necessarily appropriate</a:t>
            </a:r>
            <a:endParaRPr/>
          </a:p>
          <a:p>
            <a:pPr marL="457200" marR="0" lvl="0" indent="-304800" algn="l" rtl="0">
              <a:spcBef>
                <a:spcPts val="0"/>
              </a:spcBef>
              <a:spcAft>
                <a:spcPts val="0"/>
              </a:spcAft>
              <a:buClr>
                <a:schemeClr val="dk1"/>
              </a:buClr>
              <a:buSzPts val="1200"/>
              <a:buFont typeface="Arial"/>
              <a:buChar char="●"/>
            </a:pPr>
            <a:r>
              <a:rPr lang="en-GB" sz="1200" b="0" i="0" u="none" strike="noStrike" cap="none">
                <a:solidFill>
                  <a:schemeClr val="dk1"/>
                </a:solidFill>
                <a:latin typeface="Arial"/>
                <a:ea typeface="Arial"/>
                <a:cs typeface="Arial"/>
                <a:sym typeface="Arial"/>
              </a:rPr>
              <a:t>Ensuring that any photos shared online are done so with ‘permission’ from the person in the picture (or if a child is involved, from the child’s parents and also not including names in a way that could identify a child directly)</a:t>
            </a:r>
            <a:endParaRPr/>
          </a:p>
          <a:p>
            <a:pPr marL="0" marR="0" lvl="0" indent="0" algn="l" rtl="0">
              <a:spcBef>
                <a:spcPts val="0"/>
              </a:spcBef>
              <a:spcAft>
                <a:spcPts val="0"/>
              </a:spcAft>
              <a:buClr>
                <a:schemeClr val="dk1"/>
              </a:buClr>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3" name="Shape 123"/>
          <p:cNvSpPr txBox="1">
            <a:spLocks noGrp="1"/>
          </p:cNvSpPr>
          <p:nvPr>
            <p:ph type="body" idx="1"/>
          </p:nvPr>
        </p:nvSpPr>
        <p:spPr>
          <a:xfrm>
            <a:off x="680562" y="4721186"/>
            <a:ext cx="5444490" cy="4472702"/>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A good place to start is to reflect on how children (and adults, I suspect!) seem to live by a set of different ‘rules’ when online from when they are in the ‘real world’. This excellent video highlights in a light hearted way, just how odd and strange some of our online behaviour is, when it is applied offline! When you see some o</a:t>
            </a:r>
            <a:r>
              <a:rPr lang="en-GB"/>
              <a:t>f the online behaviour shown in this way, it really does make you think…</a:t>
            </a:r>
            <a:endParaRPr/>
          </a:p>
          <a:p>
            <a:pPr marL="0" marR="0" lvl="0" indent="0" algn="l" rtl="0">
              <a:spcBef>
                <a:spcPts val="0"/>
              </a:spcBef>
              <a:spcAft>
                <a:spcPts val="0"/>
              </a:spcAft>
              <a:buClr>
                <a:schemeClr val="dk1"/>
              </a:buClr>
              <a:buFont typeface="Arial"/>
              <a:buNone/>
            </a:pPr>
            <a:r>
              <a:rPr lang="en-GB" b="1">
                <a:solidFill>
                  <a:srgbClr val="FF0000"/>
                </a:solidFill>
              </a:rPr>
              <a:t>[Click on the image to link to the film]</a:t>
            </a:r>
            <a:endParaRPr b="1">
              <a:solidFill>
                <a:srgbClr val="FF0000"/>
              </a:solidFill>
            </a:endParaRPr>
          </a:p>
          <a:p>
            <a:pPr marL="0" marR="0" lvl="0" indent="0" algn="l" rtl="0">
              <a:spcBef>
                <a:spcPts val="0"/>
              </a:spcBef>
              <a:spcAft>
                <a:spcPts val="0"/>
              </a:spcAft>
              <a:buClr>
                <a:schemeClr val="dk1"/>
              </a:buClr>
              <a:buFont typeface="Arial"/>
              <a:buNone/>
            </a:pPr>
            <a:endParaRPr>
              <a:solidFill>
                <a:srgbClr val="000000"/>
              </a:solidFill>
            </a:endParaRPr>
          </a:p>
          <a:p>
            <a:pPr marL="0" marR="0" lvl="0" indent="0" algn="l" rtl="0">
              <a:spcBef>
                <a:spcPts val="0"/>
              </a:spcBef>
              <a:spcAft>
                <a:spcPts val="0"/>
              </a:spcAft>
              <a:buClr>
                <a:schemeClr val="dk1"/>
              </a:buClr>
              <a:buFont typeface="Arial"/>
              <a:buNone/>
            </a:pPr>
            <a:r>
              <a:rPr lang="en-GB">
                <a:solidFill>
                  <a:srgbClr val="000000"/>
                </a:solidFill>
              </a:rPr>
              <a:t>Which online behaviour looked the strangest when transfered to the ‘real’ world? </a:t>
            </a:r>
            <a:endParaRPr>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Shape 292"/>
          <p:cNvSpPr txBox="1">
            <a:spLocks noGrp="1"/>
          </p:cNvSpPr>
          <p:nvPr>
            <p:ph type="body" idx="1"/>
          </p:nvPr>
        </p:nvSpPr>
        <p:spPr>
          <a:xfrm>
            <a:off x="680562" y="4721186"/>
            <a:ext cx="5444490" cy="4472702"/>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GB"/>
              <a:t>To finish off, we are going to watch a short video, again produced by CEOP, which will hopefully leave you with some thoughts about how well protected your own children are in the ‘offline’ world compared to the lengths that you no doubt go to, to keep them safe in the ‘real’ world….</a:t>
            </a:r>
            <a:endParaRPr/>
          </a:p>
          <a:p>
            <a:pPr marL="0" lvl="0" indent="0">
              <a:spcBef>
                <a:spcPts val="0"/>
              </a:spcBef>
              <a:spcAft>
                <a:spcPts val="0"/>
              </a:spcAft>
              <a:buNone/>
            </a:pPr>
            <a:r>
              <a:rPr lang="en-GB" b="1">
                <a:solidFill>
                  <a:srgbClr val="FF0000"/>
                </a:solidFill>
              </a:rPr>
              <a:t>[Click on the red text, “Where’s Klaus?” to link to video] </a:t>
            </a:r>
            <a:endParaRPr b="1">
              <a:solidFill>
                <a:srgbClr val="FF0000"/>
              </a:solidFill>
            </a:endParaRPr>
          </a:p>
        </p:txBody>
      </p:sp>
      <p:sp>
        <p:nvSpPr>
          <p:cNvPr id="293" name="Shape 293"/>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Shape 300"/>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01" name="Shape 301"/>
          <p:cNvSpPr txBox="1">
            <a:spLocks noGrp="1"/>
          </p:cNvSpPr>
          <p:nvPr>
            <p:ph type="body" idx="1"/>
          </p:nvPr>
        </p:nvSpPr>
        <p:spPr>
          <a:xfrm>
            <a:off x="680562" y="4721186"/>
            <a:ext cx="5444490" cy="4472702"/>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GB" sz="1200" b="0" i="0" u="none" strike="noStrike" cap="none">
                <a:solidFill>
                  <a:schemeClr val="dk1"/>
                </a:solidFill>
                <a:latin typeface="Arial"/>
                <a:ea typeface="Arial"/>
                <a:cs typeface="Arial"/>
                <a:sym typeface="Arial"/>
              </a:rPr>
              <a:t>Good luck to you, as you venture into the online world! Just remember that although technology may </a:t>
            </a:r>
            <a:r>
              <a:rPr lang="en-GB" sz="1200" b="0" i="1" u="none" strike="noStrike" cap="none">
                <a:solidFill>
                  <a:schemeClr val="dk1"/>
                </a:solidFill>
                <a:latin typeface="Arial"/>
                <a:ea typeface="Arial"/>
                <a:cs typeface="Arial"/>
                <a:sym typeface="Arial"/>
              </a:rPr>
              <a:t>appear </a:t>
            </a:r>
            <a:r>
              <a:rPr lang="en-GB" sz="1200" b="0" i="0" u="none" strike="noStrike" cap="none">
                <a:solidFill>
                  <a:schemeClr val="dk1"/>
                </a:solidFill>
                <a:latin typeface="Arial"/>
                <a:ea typeface="Arial"/>
                <a:cs typeface="Arial"/>
                <a:sym typeface="Arial"/>
              </a:rPr>
              <a:t>to change the way your child thinks, talks and behaves, in reality, deep down, they are still just the same as children from 10, 20, 30 years ago. They simply have a new way to communicate and explore the REAL world. Don’t forget that they are still YOUR child and they still really (although not always easy to see!) crave your attention, your knowledge, your reassurance, your boundaries and your guidance....don’t let the online world make you lose sight of that!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Shape 315"/>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16" name="Shape 316"/>
          <p:cNvSpPr txBox="1">
            <a:spLocks noGrp="1"/>
          </p:cNvSpPr>
          <p:nvPr>
            <p:ph type="body" idx="1"/>
          </p:nvPr>
        </p:nvSpPr>
        <p:spPr>
          <a:xfrm>
            <a:off x="680562" y="4721186"/>
            <a:ext cx="5444490" cy="4472702"/>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There are so many great sites out there. It is really just a case of trying each one and finding the one which works best for you and your family. Many of these sites regularly update the latest ‘threats’ or issues so it is worth checking back in with each one regularly. All of these links are available in a leaflet that you can pick up as you leave the presentation.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92075" y="746125"/>
            <a:ext cx="6621600" cy="3726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9" name="Shape 129"/>
          <p:cNvSpPr txBox="1">
            <a:spLocks noGrp="1"/>
          </p:cNvSpPr>
          <p:nvPr>
            <p:ph type="body" idx="1"/>
          </p:nvPr>
        </p:nvSpPr>
        <p:spPr>
          <a:xfrm>
            <a:off x="680562" y="4721186"/>
            <a:ext cx="5444400" cy="44727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GB"/>
              <a:t>There are many, many stats produced which link in to E-safety but many of them become outdated almost as soon as they are created! These stats are the most updated figures that we can find. We are starting off  by looking at how much children (and adults) actually use the internet and social media specifically.</a:t>
            </a:r>
            <a:r>
              <a:rPr lang="en-GB" sz="1100" b="0" i="0" u="none" strike="noStrike" cap="none">
                <a:solidFill>
                  <a:schemeClr val="dk1"/>
                </a:solidFill>
                <a:latin typeface="Arial"/>
                <a:ea typeface="Arial"/>
                <a:cs typeface="Arial"/>
                <a:sym typeface="Arial"/>
              </a:rPr>
              <a:t> Take a few minutes to take in the figures-some of which may surprise or shock you</a:t>
            </a:r>
            <a:r>
              <a:rPr lang="en-GB"/>
              <a:t>. </a:t>
            </a:r>
            <a:r>
              <a:rPr lang="en-GB" b="1">
                <a:solidFill>
                  <a:srgbClr val="FF0000"/>
                </a:solidFill>
              </a:rPr>
              <a:t>[Pick out a couple from either horizontal or vertical ‘banner’ and ask for reaction. The ones that seem to get a sharp intake of breath are the ‘13% who share photos of their children to gain more followers’ or 21% of parents setting up a social media account for their children’]</a:t>
            </a:r>
            <a:endParaRPr/>
          </a:p>
          <a:p>
            <a:pPr marL="0" marR="0" lvl="0" indent="0" algn="l" rtl="0">
              <a:spcBef>
                <a:spcPts val="0"/>
              </a:spcBef>
              <a:spcAft>
                <a:spcPts val="0"/>
              </a:spcAft>
              <a:buClr>
                <a:schemeClr val="dk1"/>
              </a:buClr>
              <a:buFont typeface="Arial"/>
              <a:buNone/>
            </a:pPr>
            <a:endParaRPr/>
          </a:p>
          <a:p>
            <a:pPr marL="0" lvl="0" indent="0" rtl="0">
              <a:lnSpc>
                <a:spcPct val="115000"/>
              </a:lnSpc>
              <a:spcBef>
                <a:spcPts val="0"/>
              </a:spcBef>
              <a:spcAft>
                <a:spcPts val="0"/>
              </a:spcAft>
              <a:buClr>
                <a:srgbClr val="FF0000"/>
              </a:buClr>
              <a:buFont typeface="Bree Serif"/>
              <a:buNone/>
            </a:pPr>
            <a:r>
              <a:rPr lang="en-GB">
                <a:solidFill>
                  <a:srgbClr val="000000"/>
                </a:solidFill>
                <a:latin typeface="Bree Serif"/>
                <a:ea typeface="Bree Serif"/>
                <a:cs typeface="Bree Serif"/>
                <a:sym typeface="Bree Serif"/>
              </a:rPr>
              <a:t>Ask the parents to call out the answers to these usage questions </a:t>
            </a:r>
            <a:r>
              <a:rPr lang="en-GB" b="1">
                <a:solidFill>
                  <a:srgbClr val="FF0000"/>
                </a:solidFill>
                <a:latin typeface="Bree Serif"/>
                <a:ea typeface="Bree Serif"/>
                <a:cs typeface="Bree Serif"/>
                <a:sym typeface="Bree Serif"/>
              </a:rPr>
              <a:t>[the answers will be revealed through a second click on this slide so if you wish to keep them hidden, don’t click until ready!]</a:t>
            </a:r>
            <a:endParaRPr b="1">
              <a:solidFill>
                <a:srgbClr val="FF0000"/>
              </a:solidFill>
              <a:latin typeface="Bree Serif"/>
              <a:ea typeface="Bree Serif"/>
              <a:cs typeface="Bree Serif"/>
              <a:sym typeface="Bree Serif"/>
            </a:endParaRPr>
          </a:p>
          <a:p>
            <a:pPr marL="0" lvl="0" indent="0" rtl="0">
              <a:lnSpc>
                <a:spcPct val="115000"/>
              </a:lnSpc>
              <a:spcBef>
                <a:spcPts val="0"/>
              </a:spcBef>
              <a:spcAft>
                <a:spcPts val="0"/>
              </a:spcAft>
              <a:buClr>
                <a:srgbClr val="FF0000"/>
              </a:buClr>
              <a:buFont typeface="Bree Serif"/>
              <a:buNone/>
            </a:pPr>
            <a:r>
              <a:rPr lang="en-GB" u="sng">
                <a:solidFill>
                  <a:srgbClr val="000000"/>
                </a:solidFill>
                <a:latin typeface="Bree Serif"/>
                <a:ea typeface="Bree Serif"/>
                <a:cs typeface="Bree Serif"/>
                <a:sym typeface="Bree Serif"/>
              </a:rPr>
              <a:t>3 to 4 year </a:t>
            </a:r>
            <a:r>
              <a:rPr lang="en-GB">
                <a:solidFill>
                  <a:srgbClr val="000000"/>
                </a:solidFill>
                <a:latin typeface="Bree Serif"/>
                <a:ea typeface="Bree Serif"/>
                <a:cs typeface="Bree Serif"/>
                <a:sym typeface="Bree Serif"/>
              </a:rPr>
              <a:t>olds spend </a:t>
            </a:r>
            <a:r>
              <a:rPr lang="en-GB" b="1">
                <a:solidFill>
                  <a:srgbClr val="000000"/>
                </a:solidFill>
                <a:latin typeface="Bree Serif"/>
                <a:ea typeface="Bree Serif"/>
                <a:cs typeface="Bree Serif"/>
                <a:sym typeface="Bree Serif"/>
              </a:rPr>
              <a:t>6.5 hours</a:t>
            </a:r>
            <a:r>
              <a:rPr lang="en-GB">
                <a:solidFill>
                  <a:srgbClr val="000000"/>
                </a:solidFill>
                <a:latin typeface="Bree Serif"/>
                <a:ea typeface="Bree Serif"/>
                <a:cs typeface="Bree Serif"/>
                <a:sym typeface="Bree Serif"/>
              </a:rPr>
              <a:t> per week</a:t>
            </a:r>
            <a:endParaRPr>
              <a:solidFill>
                <a:srgbClr val="000000"/>
              </a:solidFill>
              <a:latin typeface="Bree Serif"/>
              <a:ea typeface="Bree Serif"/>
              <a:cs typeface="Bree Serif"/>
              <a:sym typeface="Bree Serif"/>
            </a:endParaRPr>
          </a:p>
          <a:p>
            <a:pPr marL="0" lvl="0" indent="0" rtl="0">
              <a:lnSpc>
                <a:spcPct val="115000"/>
              </a:lnSpc>
              <a:spcBef>
                <a:spcPts val="0"/>
              </a:spcBef>
              <a:spcAft>
                <a:spcPts val="0"/>
              </a:spcAft>
              <a:buClr>
                <a:srgbClr val="FF0000"/>
              </a:buClr>
              <a:buFont typeface="Bree Serif"/>
              <a:buNone/>
            </a:pPr>
            <a:r>
              <a:rPr lang="en-GB" u="sng">
                <a:solidFill>
                  <a:srgbClr val="000000"/>
                </a:solidFill>
                <a:latin typeface="Bree Serif"/>
                <a:ea typeface="Bree Serif"/>
                <a:cs typeface="Bree Serif"/>
                <a:sym typeface="Bree Serif"/>
              </a:rPr>
              <a:t>5 to 7 year</a:t>
            </a:r>
            <a:r>
              <a:rPr lang="en-GB">
                <a:solidFill>
                  <a:srgbClr val="000000"/>
                </a:solidFill>
                <a:latin typeface="Bree Serif"/>
                <a:ea typeface="Bree Serif"/>
                <a:cs typeface="Bree Serif"/>
                <a:sym typeface="Bree Serif"/>
              </a:rPr>
              <a:t> olds spend </a:t>
            </a:r>
            <a:r>
              <a:rPr lang="en-GB" b="1">
                <a:solidFill>
                  <a:srgbClr val="000000"/>
                </a:solidFill>
                <a:latin typeface="Bree Serif"/>
                <a:ea typeface="Bree Serif"/>
                <a:cs typeface="Bree Serif"/>
                <a:sym typeface="Bree Serif"/>
              </a:rPr>
              <a:t>9.2 hours</a:t>
            </a:r>
            <a:r>
              <a:rPr lang="en-GB">
                <a:solidFill>
                  <a:srgbClr val="000000"/>
                </a:solidFill>
                <a:latin typeface="Bree Serif"/>
                <a:ea typeface="Bree Serif"/>
                <a:cs typeface="Bree Serif"/>
                <a:sym typeface="Bree Serif"/>
              </a:rPr>
              <a:t> a week</a:t>
            </a:r>
            <a:endParaRPr>
              <a:solidFill>
                <a:srgbClr val="000000"/>
              </a:solidFill>
              <a:latin typeface="Bree Serif"/>
              <a:ea typeface="Bree Serif"/>
              <a:cs typeface="Bree Serif"/>
              <a:sym typeface="Bree Serif"/>
            </a:endParaRPr>
          </a:p>
          <a:p>
            <a:pPr marL="0" lvl="0" indent="0" rtl="0">
              <a:lnSpc>
                <a:spcPct val="115000"/>
              </a:lnSpc>
              <a:spcBef>
                <a:spcPts val="0"/>
              </a:spcBef>
              <a:spcAft>
                <a:spcPts val="0"/>
              </a:spcAft>
              <a:buClr>
                <a:srgbClr val="FF0000"/>
              </a:buClr>
              <a:buFont typeface="Bree Serif"/>
              <a:buNone/>
            </a:pPr>
            <a:r>
              <a:rPr lang="en-GB" u="sng">
                <a:solidFill>
                  <a:srgbClr val="000000"/>
                </a:solidFill>
                <a:latin typeface="Bree Serif"/>
                <a:ea typeface="Bree Serif"/>
                <a:cs typeface="Bree Serif"/>
                <a:sym typeface="Bree Serif"/>
              </a:rPr>
              <a:t>8 to 11 year </a:t>
            </a:r>
            <a:r>
              <a:rPr lang="en-GB">
                <a:solidFill>
                  <a:srgbClr val="000000"/>
                </a:solidFill>
                <a:latin typeface="Bree Serif"/>
                <a:ea typeface="Bree Serif"/>
                <a:cs typeface="Bree Serif"/>
                <a:sym typeface="Bree Serif"/>
              </a:rPr>
              <a:t>olds spend </a:t>
            </a:r>
            <a:r>
              <a:rPr lang="en-GB" b="1">
                <a:solidFill>
                  <a:srgbClr val="000000"/>
                </a:solidFill>
                <a:latin typeface="Bree Serif"/>
                <a:ea typeface="Bree Serif"/>
                <a:cs typeface="Bree Serif"/>
                <a:sym typeface="Bree Serif"/>
              </a:rPr>
              <a:t>17 hours </a:t>
            </a:r>
            <a:r>
              <a:rPr lang="en-GB">
                <a:solidFill>
                  <a:srgbClr val="000000"/>
                </a:solidFill>
                <a:latin typeface="Bree Serif"/>
                <a:ea typeface="Bree Serif"/>
                <a:cs typeface="Bree Serif"/>
                <a:sym typeface="Bree Serif"/>
              </a:rPr>
              <a:t>per week</a:t>
            </a:r>
            <a:endParaRPr b="1">
              <a:solidFill>
                <a:srgbClr val="000000"/>
              </a:solidFill>
            </a:endParaRPr>
          </a:p>
          <a:p>
            <a:pPr marL="0" lvl="0" indent="0" rtl="0">
              <a:lnSpc>
                <a:spcPct val="115000"/>
              </a:lnSpc>
              <a:spcBef>
                <a:spcPts val="0"/>
              </a:spcBef>
              <a:spcAft>
                <a:spcPts val="0"/>
              </a:spcAft>
              <a:buClr>
                <a:srgbClr val="FF0000"/>
              </a:buClr>
              <a:buFont typeface="Bree Serif"/>
              <a:buNone/>
            </a:pPr>
            <a:r>
              <a:rPr lang="en-GB" u="sng">
                <a:solidFill>
                  <a:srgbClr val="000000"/>
                </a:solidFill>
                <a:latin typeface="Bree Serif"/>
                <a:ea typeface="Bree Serif"/>
                <a:cs typeface="Bree Serif"/>
                <a:sym typeface="Bree Serif"/>
              </a:rPr>
              <a:t>12-15 year </a:t>
            </a:r>
            <a:r>
              <a:rPr lang="en-GB">
                <a:solidFill>
                  <a:srgbClr val="000000"/>
                </a:solidFill>
                <a:latin typeface="Bree Serif"/>
                <a:ea typeface="Bree Serif"/>
                <a:cs typeface="Bree Serif"/>
                <a:sym typeface="Bree Serif"/>
              </a:rPr>
              <a:t>olds spend well over </a:t>
            </a:r>
            <a:r>
              <a:rPr lang="en-GB" b="1">
                <a:solidFill>
                  <a:srgbClr val="000000"/>
                </a:solidFill>
                <a:latin typeface="Bree Serif"/>
                <a:ea typeface="Bree Serif"/>
                <a:cs typeface="Bree Serif"/>
                <a:sym typeface="Bree Serif"/>
              </a:rPr>
              <a:t>30 hours</a:t>
            </a:r>
            <a:r>
              <a:rPr lang="en-GB">
                <a:solidFill>
                  <a:srgbClr val="000000"/>
                </a:solidFill>
                <a:latin typeface="Bree Serif"/>
                <a:ea typeface="Bree Serif"/>
                <a:cs typeface="Bree Serif"/>
                <a:sym typeface="Bree Serif"/>
              </a:rPr>
              <a:t> per week</a:t>
            </a:r>
            <a:endParaRPr>
              <a:solidFill>
                <a:srgbClr val="000000"/>
              </a:solidFill>
              <a:latin typeface="Bree Serif"/>
              <a:ea typeface="Bree Serif"/>
              <a:cs typeface="Bree Serif"/>
              <a:sym typeface="Bree Serif"/>
            </a:endParaRPr>
          </a:p>
          <a:p>
            <a:pPr marL="0" lvl="0" indent="0" rtl="0">
              <a:lnSpc>
                <a:spcPct val="115000"/>
              </a:lnSpc>
              <a:spcBef>
                <a:spcPts val="0"/>
              </a:spcBef>
              <a:spcAft>
                <a:spcPts val="0"/>
              </a:spcAft>
              <a:buClr>
                <a:srgbClr val="FF0000"/>
              </a:buClr>
              <a:buFont typeface="Bree Serif"/>
              <a:buNone/>
            </a:pPr>
            <a:endParaRPr>
              <a:solidFill>
                <a:srgbClr val="000000"/>
              </a:solidFill>
              <a:latin typeface="Bree Serif"/>
              <a:ea typeface="Bree Serif"/>
              <a:cs typeface="Bree Serif"/>
              <a:sym typeface="Bree Serif"/>
            </a:endParaRPr>
          </a:p>
          <a:p>
            <a:pPr marL="0" lvl="0" indent="0" rtl="0">
              <a:lnSpc>
                <a:spcPct val="115000"/>
              </a:lnSpc>
              <a:spcBef>
                <a:spcPts val="0"/>
              </a:spcBef>
              <a:spcAft>
                <a:spcPts val="0"/>
              </a:spcAft>
              <a:buClr>
                <a:srgbClr val="FF0000"/>
              </a:buClr>
              <a:buFont typeface="Bree Serif"/>
              <a:buNone/>
            </a:pPr>
            <a:r>
              <a:rPr lang="en-GB" b="1">
                <a:solidFill>
                  <a:srgbClr val="FF0000"/>
                </a:solidFill>
                <a:latin typeface="Bree Serif"/>
                <a:ea typeface="Bree Serif"/>
                <a:cs typeface="Bree Serif"/>
                <a:sym typeface="Bree Serif"/>
              </a:rPr>
              <a:t>[</a:t>
            </a:r>
            <a:r>
              <a:rPr lang="en-GB" b="1" u="sng">
                <a:solidFill>
                  <a:srgbClr val="FF0000"/>
                </a:solidFill>
                <a:latin typeface="Bree Serif"/>
                <a:ea typeface="Bree Serif"/>
                <a:cs typeface="Bree Serif"/>
                <a:sym typeface="Bree Serif"/>
              </a:rPr>
              <a:t>NOT on the slide but might be worth asking as a final question in this section</a:t>
            </a:r>
            <a:r>
              <a:rPr lang="en-GB" b="1">
                <a:solidFill>
                  <a:srgbClr val="FF0000"/>
                </a:solidFill>
                <a:latin typeface="Bree Serif"/>
                <a:ea typeface="Bree Serif"/>
                <a:cs typeface="Bree Serif"/>
                <a:sym typeface="Bree Serif"/>
              </a:rPr>
              <a:t>]</a:t>
            </a:r>
            <a:endParaRPr b="1">
              <a:solidFill>
                <a:srgbClr val="FF0000"/>
              </a:solidFill>
              <a:latin typeface="Bree Serif"/>
              <a:ea typeface="Bree Serif"/>
              <a:cs typeface="Bree Serif"/>
              <a:sym typeface="Bree Serif"/>
            </a:endParaRPr>
          </a:p>
          <a:p>
            <a:pPr marL="0" lvl="0" indent="0" rtl="0">
              <a:lnSpc>
                <a:spcPct val="115000"/>
              </a:lnSpc>
              <a:spcBef>
                <a:spcPts val="0"/>
              </a:spcBef>
              <a:spcAft>
                <a:spcPts val="0"/>
              </a:spcAft>
              <a:buClr>
                <a:srgbClr val="FF0000"/>
              </a:buClr>
              <a:buFont typeface="Bree Serif"/>
              <a:buNone/>
            </a:pPr>
            <a:r>
              <a:rPr lang="en-GB" i="1">
                <a:solidFill>
                  <a:srgbClr val="000000"/>
                </a:solidFill>
                <a:latin typeface="Bree Serif"/>
                <a:ea typeface="Bree Serif"/>
                <a:cs typeface="Bree Serif"/>
                <a:sym typeface="Bree Serif"/>
              </a:rPr>
              <a:t>On average, how many messages do teens send per month?</a:t>
            </a:r>
            <a:r>
              <a:rPr lang="en-GB">
                <a:solidFill>
                  <a:srgbClr val="000000"/>
                </a:solidFill>
                <a:latin typeface="Bree Serif"/>
                <a:ea typeface="Bree Serif"/>
                <a:cs typeface="Bree Serif"/>
                <a:sym typeface="Bree Serif"/>
              </a:rPr>
              <a:t> </a:t>
            </a:r>
            <a:endParaRPr>
              <a:solidFill>
                <a:srgbClr val="000000"/>
              </a:solidFill>
              <a:latin typeface="Bree Serif"/>
              <a:ea typeface="Bree Serif"/>
              <a:cs typeface="Bree Serif"/>
              <a:sym typeface="Bree Serif"/>
            </a:endParaRPr>
          </a:p>
          <a:p>
            <a:pPr marL="0" lvl="0" indent="0" rtl="0">
              <a:lnSpc>
                <a:spcPct val="115000"/>
              </a:lnSpc>
              <a:spcBef>
                <a:spcPts val="0"/>
              </a:spcBef>
              <a:spcAft>
                <a:spcPts val="0"/>
              </a:spcAft>
              <a:buClr>
                <a:srgbClr val="FF0000"/>
              </a:buClr>
              <a:buFont typeface="Bree Serif"/>
              <a:buNone/>
            </a:pPr>
            <a:r>
              <a:rPr lang="en-GB" u="sng">
                <a:solidFill>
                  <a:srgbClr val="000000"/>
                </a:solidFill>
                <a:latin typeface="Bree Serif"/>
                <a:ea typeface="Bree Serif"/>
                <a:cs typeface="Bree Serif"/>
                <a:sym typeface="Bree Serif"/>
              </a:rPr>
              <a:t>Teens </a:t>
            </a:r>
            <a:r>
              <a:rPr lang="en-GB">
                <a:solidFill>
                  <a:srgbClr val="000000"/>
                </a:solidFill>
                <a:latin typeface="Bree Serif"/>
                <a:ea typeface="Bree Serif"/>
                <a:cs typeface="Bree Serif"/>
                <a:sym typeface="Bree Serif"/>
              </a:rPr>
              <a:t>send and receive an average of </a:t>
            </a:r>
            <a:r>
              <a:rPr lang="en-GB" b="1">
                <a:solidFill>
                  <a:srgbClr val="000000"/>
                </a:solidFill>
                <a:latin typeface="Bree Serif"/>
                <a:ea typeface="Bree Serif"/>
                <a:cs typeface="Bree Serif"/>
                <a:sym typeface="Bree Serif"/>
              </a:rPr>
              <a:t>1,500 messages per month</a:t>
            </a:r>
            <a:endParaRPr b="1">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txBox="1">
            <a:spLocks noGrp="1"/>
          </p:cNvSpPr>
          <p:nvPr>
            <p:ph type="body" idx="1"/>
          </p:nvPr>
        </p:nvSpPr>
        <p:spPr>
          <a:xfrm>
            <a:off x="680562" y="4721186"/>
            <a:ext cx="5444400" cy="44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Clr>
                <a:schemeClr val="dk1"/>
              </a:buClr>
              <a:buFont typeface="Arial"/>
              <a:buNone/>
            </a:pPr>
            <a:r>
              <a:rPr lang="en-GB" b="1">
                <a:solidFill>
                  <a:srgbClr val="FF0000"/>
                </a:solidFill>
              </a:rPr>
              <a:t>[Show the stats first]</a:t>
            </a:r>
            <a:r>
              <a:rPr lang="en-GB"/>
              <a:t> Nearly 50% of the young children asked, admitted to giving out some kind of personal information online. This could include their name (full or part), their address, their (actual or ‘pretend’) age, the school they go to, hints for their passwords, information about what they might be doing in an evening or at the weekend etc… However, when the parents of these children were asked, only 5% believed that their own child would share such information. If this doesn’t make you sit up and at the very least, reflect upon how well you know your child’s online behaviour, then maybe nothing will! </a:t>
            </a:r>
            <a:endParaRPr/>
          </a:p>
        </p:txBody>
      </p:sp>
      <p:sp>
        <p:nvSpPr>
          <p:cNvPr id="138" name="Shape 138"/>
          <p:cNvSpPr>
            <a:spLocks noGrp="1" noRot="1" noChangeAspect="1"/>
          </p:cNvSpPr>
          <p:nvPr>
            <p:ph type="sldImg" idx="2"/>
          </p:nvPr>
        </p:nvSpPr>
        <p:spPr>
          <a:xfrm>
            <a:off x="92075" y="746125"/>
            <a:ext cx="6621600" cy="3726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txBox="1">
            <a:spLocks noGrp="1"/>
          </p:cNvSpPr>
          <p:nvPr>
            <p:ph type="body" idx="1"/>
          </p:nvPr>
        </p:nvSpPr>
        <p:spPr>
          <a:xfrm>
            <a:off x="680562" y="4721186"/>
            <a:ext cx="5444490" cy="4472702"/>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GB">
                <a:solidFill>
                  <a:srgbClr val="000000"/>
                </a:solidFill>
              </a:rPr>
              <a:t>So..hopefully you are now convinced that internet usage is only going to continue increasing and the age profile of the online user is getting lower and lower…so we need to help direct children towards the positive benefits that the internet brings and in particular, from online learning in school and at home.</a:t>
            </a:r>
            <a:endParaRPr>
              <a:solidFill>
                <a:srgbClr val="000000"/>
              </a:solidFill>
            </a:endParaRPr>
          </a:p>
          <a:p>
            <a:pPr marL="0" lvl="0" indent="0" rtl="0">
              <a:spcBef>
                <a:spcPts val="0"/>
              </a:spcBef>
              <a:spcAft>
                <a:spcPts val="0"/>
              </a:spcAft>
              <a:buNone/>
            </a:pPr>
            <a:endParaRPr>
              <a:solidFill>
                <a:srgbClr val="000000"/>
              </a:solidFill>
            </a:endParaRPr>
          </a:p>
          <a:p>
            <a:pPr marL="0" lvl="0" indent="0" rtl="0">
              <a:spcBef>
                <a:spcPts val="0"/>
              </a:spcBef>
              <a:spcAft>
                <a:spcPts val="0"/>
              </a:spcAft>
              <a:buNone/>
            </a:pPr>
            <a:r>
              <a:rPr lang="en-GB">
                <a:solidFill>
                  <a:srgbClr val="000000"/>
                </a:solidFill>
              </a:rPr>
              <a:t>The following clip (created by CEOP) highlights some of the many, many benefits that exist online! As you watch this clip, see if you can think of any other benefits that are not mentioned…</a:t>
            </a:r>
            <a:endParaRPr>
              <a:solidFill>
                <a:srgbClr val="000000"/>
              </a:solidFill>
            </a:endParaRPr>
          </a:p>
          <a:p>
            <a:pPr marL="0" lvl="0" indent="0" rtl="0">
              <a:spcBef>
                <a:spcPts val="0"/>
              </a:spcBef>
              <a:spcAft>
                <a:spcPts val="0"/>
              </a:spcAft>
              <a:buNone/>
            </a:pPr>
            <a:endParaRPr>
              <a:solidFill>
                <a:srgbClr val="000000"/>
              </a:solidFill>
            </a:endParaRPr>
          </a:p>
          <a:p>
            <a:pPr marL="0" lvl="0" indent="0">
              <a:spcBef>
                <a:spcPts val="0"/>
              </a:spcBef>
              <a:spcAft>
                <a:spcPts val="0"/>
              </a:spcAft>
              <a:buNone/>
            </a:pPr>
            <a:r>
              <a:rPr lang="en-GB" b="1">
                <a:solidFill>
                  <a:srgbClr val="000000"/>
                </a:solidFill>
              </a:rPr>
              <a:t>If you asked your child at home, what would they pick out as the most important benefit to them? </a:t>
            </a:r>
            <a:endParaRPr b="1">
              <a:solidFill>
                <a:srgbClr val="000000"/>
              </a:solidFill>
            </a:endParaRPr>
          </a:p>
        </p:txBody>
      </p:sp>
      <p:sp>
        <p:nvSpPr>
          <p:cNvPr id="148" name="Shape 148"/>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6" name="Shape 156"/>
          <p:cNvSpPr txBox="1">
            <a:spLocks noGrp="1"/>
          </p:cNvSpPr>
          <p:nvPr>
            <p:ph type="body" idx="1"/>
          </p:nvPr>
        </p:nvSpPr>
        <p:spPr>
          <a:xfrm>
            <a:off x="680562" y="4721186"/>
            <a:ext cx="5444490" cy="4472702"/>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GB">
                <a:solidFill>
                  <a:srgbClr val="000000"/>
                </a:solidFill>
              </a:rPr>
              <a:t>Earlier this year, Scottish Government released national guidance in the form of the National Action Plan on Internet Safety for Children and Young People and this has been issued to all schools across Scotland. As the above quote identifies, they identify that online learning is now taking place beyond the school day and therefore there is a need to ensure that our children are ready to respond to new opportunities created but also, any new threats as technology develops further.  </a:t>
            </a:r>
            <a:endParaRPr>
              <a:solidFill>
                <a:srgbClr val="000000"/>
              </a:solidFill>
            </a:endParaRPr>
          </a:p>
          <a:p>
            <a:pPr marL="0" marR="0" lvl="0" indent="0" algn="l" rtl="0">
              <a:spcBef>
                <a:spcPts val="0"/>
              </a:spcBef>
              <a:spcAft>
                <a:spcPts val="0"/>
              </a:spcAft>
              <a:buClr>
                <a:schemeClr val="dk1"/>
              </a:buClr>
              <a:buFont typeface="Arial"/>
              <a:buNone/>
            </a:pPr>
            <a:endParaRPr>
              <a:solidFill>
                <a:srgbClr val="000000"/>
              </a:solidFill>
            </a:endParaRPr>
          </a:p>
          <a:p>
            <a:pPr marL="0" marR="0" lvl="0" indent="0" algn="l" rtl="0">
              <a:spcBef>
                <a:spcPts val="0"/>
              </a:spcBef>
              <a:spcAft>
                <a:spcPts val="0"/>
              </a:spcAft>
              <a:buClr>
                <a:schemeClr val="dk1"/>
              </a:buClr>
              <a:buFont typeface="Arial"/>
              <a:buNone/>
            </a:pPr>
            <a:r>
              <a:rPr lang="en-GB">
                <a:solidFill>
                  <a:srgbClr val="000000"/>
                </a:solidFill>
              </a:rPr>
              <a:t>The hope is that as Highland Schools become more strategic and ‘joined-up’, so do other parts of Scotland, so that we have a consistent and progressive approach to tackling E-safety in order to make our children Digital Citizens. </a:t>
            </a:r>
            <a:endParaRPr>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Shape 163"/>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4" name="Shape 164"/>
          <p:cNvSpPr txBox="1">
            <a:spLocks noGrp="1"/>
          </p:cNvSpPr>
          <p:nvPr>
            <p:ph type="body" idx="1"/>
          </p:nvPr>
        </p:nvSpPr>
        <p:spPr>
          <a:xfrm>
            <a:off x="680562" y="4721186"/>
            <a:ext cx="5444490" cy="4472702"/>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GB"/>
              <a:t>As you have seen in the previous video there are many, many benefits to online learning. However, </a:t>
            </a:r>
            <a:r>
              <a:rPr lang="en-GB" sz="1100" b="0" i="0" u="none" strike="noStrike" cap="none">
                <a:solidFill>
                  <a:schemeClr val="dk1"/>
                </a:solidFill>
                <a:latin typeface="Arial"/>
                <a:ea typeface="Arial"/>
                <a:cs typeface="Arial"/>
                <a:sym typeface="Arial"/>
              </a:rPr>
              <a:t>there are also sadly a number of threats and dangers that lurk around the virtual corner. Take a look at this very short video which illustrates one of the most obvious challenges in keeping our children E-safe. </a:t>
            </a:r>
            <a:endParaRPr sz="11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Arial"/>
              <a:buNone/>
            </a:pPr>
            <a:r>
              <a:rPr lang="en-GB" b="1">
                <a:solidFill>
                  <a:srgbClr val="FF0000"/>
                </a:solidFill>
              </a:rPr>
              <a:t>[Click on the image to link to video]</a:t>
            </a:r>
            <a:endParaRPr sz="1100" b="1" i="0" u="none" strike="noStrike" cap="none">
              <a:solidFill>
                <a:srgbClr val="FF0000"/>
              </a:solidFill>
              <a:latin typeface="Arial"/>
              <a:ea typeface="Arial"/>
              <a:cs typeface="Arial"/>
              <a:sym typeface="Arial"/>
            </a:endParaRPr>
          </a:p>
          <a:p>
            <a:pPr marL="0" marR="0" lvl="0" indent="0" algn="l" rtl="0">
              <a:spcBef>
                <a:spcPts val="0"/>
              </a:spcBef>
              <a:spcAft>
                <a:spcPts val="0"/>
              </a:spcAft>
              <a:buClr>
                <a:srgbClr val="FF0000"/>
              </a:buClr>
              <a:buFont typeface="Arial"/>
              <a:buNone/>
            </a:pPr>
            <a:r>
              <a:rPr lang="en-GB">
                <a:solidFill>
                  <a:srgbClr val="000000"/>
                </a:solidFill>
              </a:rPr>
              <a:t>The internet is a great place for meeting new people but as the clip shows, it also allows people to ‘hide’ behind their screen and pretend to be someone who they are clearly not both in age, gender and in their likes and interests. This is perhaps the biggest threat to our youngsters who are too ready to believe that people are, who they say they are and unfortunately, there are adults out there who wish to take advantage of this opportunity. </a:t>
            </a:r>
            <a:endParaRPr>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a:spLocks noGrp="1" noRot="1" noChangeAspect="1"/>
          </p:cNvSpPr>
          <p:nvPr>
            <p:ph type="sldImg" idx="2"/>
          </p:nvPr>
        </p:nvSpPr>
        <p:spPr>
          <a:xfrm>
            <a:off x="92075" y="746125"/>
            <a:ext cx="6621600" cy="3726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2" name="Shape 172"/>
          <p:cNvSpPr txBox="1">
            <a:spLocks noGrp="1"/>
          </p:cNvSpPr>
          <p:nvPr>
            <p:ph type="body" idx="1"/>
          </p:nvPr>
        </p:nvSpPr>
        <p:spPr>
          <a:xfrm>
            <a:off x="680562" y="4721186"/>
            <a:ext cx="5444400" cy="44727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Font typeface="Arial"/>
              <a:buNone/>
            </a:pPr>
            <a:r>
              <a:rPr lang="en-GB" sz="1100" b="0" i="0" u="none" strike="noStrike" cap="none">
                <a:solidFill>
                  <a:schemeClr val="dk1"/>
                </a:solidFill>
                <a:latin typeface="Arial"/>
                <a:ea typeface="Arial"/>
                <a:cs typeface="Arial"/>
                <a:sym typeface="Arial"/>
              </a:rPr>
              <a:t>Here are some more stats to make you think about how the internet plays a part in your own child’s life</a:t>
            </a:r>
            <a:r>
              <a:rPr lang="en-GB"/>
              <a:t> and where some of the other threats lie.</a:t>
            </a:r>
            <a:r>
              <a:rPr lang="en-GB" sz="1100" b="0" i="0" u="none" strike="noStrike" cap="none">
                <a:solidFill>
                  <a:schemeClr val="dk1"/>
                </a:solidFill>
                <a:latin typeface="Arial"/>
                <a:ea typeface="Arial"/>
                <a:cs typeface="Arial"/>
                <a:sym typeface="Arial"/>
              </a:rPr>
              <a:t> </a:t>
            </a:r>
            <a:r>
              <a:rPr lang="en-GB" sz="1100" b="1" i="0" u="none" strike="noStrike" cap="none">
                <a:solidFill>
                  <a:srgbClr val="FF0000"/>
                </a:solidFill>
                <a:latin typeface="Arial"/>
                <a:ea typeface="Arial"/>
                <a:cs typeface="Arial"/>
                <a:sym typeface="Arial"/>
              </a:rPr>
              <a:t>[Read through the stats, as you see appropriate, pausing to take any comment or feedback on the information provided]</a:t>
            </a:r>
            <a:endParaRPr/>
          </a:p>
          <a:p>
            <a:pPr marL="0" marR="0" lvl="0" indent="0" algn="l" rtl="0">
              <a:spcBef>
                <a:spcPts val="0"/>
              </a:spcBef>
              <a:spcAft>
                <a:spcPts val="0"/>
              </a:spcAft>
              <a:buClr>
                <a:schemeClr val="dk1"/>
              </a:buClr>
              <a:buFont typeface="Arial"/>
              <a:buNone/>
            </a:pPr>
            <a:endParaRPr sz="1100" b="0" i="0" u="none" strike="noStrike" cap="none">
              <a:solidFill>
                <a:schemeClr val="dk1"/>
              </a:solidFill>
              <a:latin typeface="Arial"/>
              <a:ea typeface="Arial"/>
              <a:cs typeface="Arial"/>
              <a:sym typeface="Arial"/>
            </a:endParaRPr>
          </a:p>
          <a:p>
            <a:pPr marL="0" marR="0" lvl="0" indent="0" algn="l" rtl="0">
              <a:spcBef>
                <a:spcPts val="0"/>
              </a:spcBef>
              <a:spcAft>
                <a:spcPts val="0"/>
              </a:spcAft>
              <a:buClr>
                <a:schemeClr val="dk1"/>
              </a:buClr>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txBox="1">
            <a:spLocks noGrp="1"/>
          </p:cNvSpPr>
          <p:nvPr>
            <p:ph type="body" idx="1"/>
          </p:nvPr>
        </p:nvSpPr>
        <p:spPr>
          <a:xfrm>
            <a:off x="680562" y="4721186"/>
            <a:ext cx="5444490" cy="4472702"/>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GB"/>
              <a:t>As you will hopefully be aware, Highland Council have just begun a rollout of one to one devices across a number of Highland Schools. This means that each pupil in P6 and P7 will be given their own Chromebook which will be accessed both in school and also at home. All secondary pupils from S1-S6 will receive a Chromebook device which will be used in the same ways as in primary. This means that children in Highland will be able to have online access both at school and (hopefully) at home and this is why work on E-safety has been so important so that they are well-prepared for this innovative approach to learning both in terms of the potential advantages and benefits but also some of the threats and dangers. However, most important in all this, is ensuring that all children know what to do, should they find themselves in an online situation that they are not comfortable with.</a:t>
            </a:r>
            <a:endParaRPr/>
          </a:p>
          <a:p>
            <a:pPr marL="0" lvl="0" indent="0" rtl="0">
              <a:spcBef>
                <a:spcPts val="0"/>
              </a:spcBef>
              <a:spcAft>
                <a:spcPts val="0"/>
              </a:spcAft>
              <a:buNone/>
            </a:pPr>
            <a:endParaRPr/>
          </a:p>
          <a:p>
            <a:pPr marL="0" lvl="0" indent="0" rtl="0">
              <a:spcBef>
                <a:spcPts val="0"/>
              </a:spcBef>
              <a:spcAft>
                <a:spcPts val="0"/>
              </a:spcAft>
              <a:buNone/>
            </a:pPr>
            <a:r>
              <a:rPr lang="en-GB"/>
              <a:t>This roll out is happening over 18 months and is being done ASG (or Cluster) by ASG. It is likely that our children will receive their Chromebooks in </a:t>
            </a:r>
            <a:r>
              <a:rPr lang="en-GB" b="1">
                <a:solidFill>
                  <a:srgbClr val="FF0000"/>
                </a:solidFill>
              </a:rPr>
              <a:t>[Insert most up to date information about the likely rollout date...if unsure, please contact Seb O’Dell or Andy McCallum for info]</a:t>
            </a:r>
            <a:endParaRPr>
              <a:solidFill>
                <a:srgbClr val="000000"/>
              </a:solidFill>
            </a:endParaRPr>
          </a:p>
          <a:p>
            <a:pPr marL="0" lvl="0" indent="0" rtl="0">
              <a:spcBef>
                <a:spcPts val="0"/>
              </a:spcBef>
              <a:spcAft>
                <a:spcPts val="0"/>
              </a:spcAft>
              <a:buNone/>
            </a:pPr>
            <a:endParaRPr>
              <a:solidFill>
                <a:srgbClr val="000000"/>
              </a:solidFill>
            </a:endParaRPr>
          </a:p>
          <a:p>
            <a:pPr marL="0" lvl="0" indent="0" rtl="0">
              <a:spcBef>
                <a:spcPts val="0"/>
              </a:spcBef>
              <a:spcAft>
                <a:spcPts val="0"/>
              </a:spcAft>
              <a:buNone/>
            </a:pPr>
            <a:r>
              <a:rPr lang="en-GB">
                <a:solidFill>
                  <a:srgbClr val="000000"/>
                </a:solidFill>
              </a:rPr>
              <a:t>This is very exciting and Highland are leading the way across Scotland with this approach which will not only impact on P6-S6 but also on P1-P5 whose classes will also have an increase in the number of ‘mobile devices’ available to them in class (these devices will NOT go home for P1-P5). </a:t>
            </a:r>
            <a:endParaRPr>
              <a:solidFill>
                <a:srgbClr val="000000"/>
              </a:solidFill>
            </a:endParaRPr>
          </a:p>
          <a:p>
            <a:pPr marL="0" lvl="0" indent="0" rtl="0">
              <a:spcBef>
                <a:spcPts val="0"/>
              </a:spcBef>
              <a:spcAft>
                <a:spcPts val="0"/>
              </a:spcAft>
              <a:buNone/>
            </a:pPr>
            <a:endParaRPr>
              <a:solidFill>
                <a:srgbClr val="000000"/>
              </a:solidFill>
            </a:endParaRPr>
          </a:p>
          <a:p>
            <a:pPr marL="0" lvl="0" indent="0" rtl="0">
              <a:spcBef>
                <a:spcPts val="0"/>
              </a:spcBef>
              <a:spcAft>
                <a:spcPts val="0"/>
              </a:spcAft>
              <a:buNone/>
            </a:pPr>
            <a:r>
              <a:rPr lang="en-GB">
                <a:solidFill>
                  <a:srgbClr val="000000"/>
                </a:solidFill>
              </a:rPr>
              <a:t>You may be curious to know what types of learning may be enhanced by pupils having a 1:1 device and some of the ways are listed on the screen:</a:t>
            </a:r>
            <a:endParaRPr>
              <a:solidFill>
                <a:srgbClr val="000000"/>
              </a:solidFill>
            </a:endParaRPr>
          </a:p>
          <a:p>
            <a:pPr marL="0" lvl="0" indent="0" algn="ctr" rtl="0">
              <a:spcBef>
                <a:spcPts val="0"/>
              </a:spcBef>
              <a:spcAft>
                <a:spcPts val="0"/>
              </a:spcAft>
              <a:buNone/>
            </a:pPr>
            <a:endParaRPr>
              <a:solidFill>
                <a:srgbClr val="000000"/>
              </a:solidFill>
            </a:endParaRPr>
          </a:p>
          <a:p>
            <a:pPr marL="457200" lvl="0" indent="-298450" rtl="0">
              <a:spcBef>
                <a:spcPts val="0"/>
              </a:spcBef>
              <a:spcAft>
                <a:spcPts val="0"/>
              </a:spcAft>
              <a:buClr>
                <a:srgbClr val="000000"/>
              </a:buClr>
              <a:buSzPts val="1100"/>
              <a:buFont typeface="Bree Serif"/>
              <a:buAutoNum type="arabicPeriod"/>
            </a:pPr>
            <a:r>
              <a:rPr lang="en-GB">
                <a:solidFill>
                  <a:srgbClr val="000000"/>
                </a:solidFill>
                <a:latin typeface="Bree Serif"/>
                <a:ea typeface="Bree Serif"/>
                <a:cs typeface="Bree Serif"/>
                <a:sym typeface="Bree Serif"/>
              </a:rPr>
              <a:t>Pupils having an individual (secure)  PROFILE...for capturing learning, reflections, target setting and above all, being able to share this with family and friends instantly as well as hopefully getting feedback  quickly</a:t>
            </a:r>
            <a:endParaRPr>
              <a:solidFill>
                <a:srgbClr val="000000"/>
              </a:solidFill>
              <a:latin typeface="Bree Serif"/>
              <a:ea typeface="Bree Serif"/>
              <a:cs typeface="Bree Serif"/>
              <a:sym typeface="Bree Serif"/>
            </a:endParaRPr>
          </a:p>
          <a:p>
            <a:pPr marL="0" lvl="0" indent="0" rtl="0">
              <a:spcBef>
                <a:spcPts val="0"/>
              </a:spcBef>
              <a:spcAft>
                <a:spcPts val="0"/>
              </a:spcAft>
              <a:buNone/>
            </a:pPr>
            <a:endParaRPr>
              <a:solidFill>
                <a:srgbClr val="000000"/>
              </a:solidFill>
              <a:latin typeface="Bree Serif"/>
              <a:ea typeface="Bree Serif"/>
              <a:cs typeface="Bree Serif"/>
              <a:sym typeface="Bree Serif"/>
            </a:endParaRPr>
          </a:p>
          <a:p>
            <a:pPr marL="457200" lvl="0" indent="-298450" rtl="0">
              <a:spcBef>
                <a:spcPts val="0"/>
              </a:spcBef>
              <a:spcAft>
                <a:spcPts val="0"/>
              </a:spcAft>
              <a:buClr>
                <a:srgbClr val="000000"/>
              </a:buClr>
              <a:buSzPts val="1100"/>
              <a:buFont typeface="Bree Serif"/>
              <a:buAutoNum type="arabicPeriod"/>
            </a:pPr>
            <a:r>
              <a:rPr lang="en-GB">
                <a:solidFill>
                  <a:srgbClr val="000000"/>
                </a:solidFill>
                <a:latin typeface="Bree Serif"/>
                <a:ea typeface="Bree Serif"/>
                <a:cs typeface="Bree Serif"/>
                <a:sym typeface="Bree Serif"/>
              </a:rPr>
              <a:t>Pupils using </a:t>
            </a:r>
            <a:r>
              <a:rPr lang="en-GB" i="1">
                <a:solidFill>
                  <a:srgbClr val="000000"/>
                </a:solidFill>
                <a:latin typeface="Bree Serif"/>
                <a:ea typeface="Bree Serif"/>
                <a:cs typeface="Bree Serif"/>
                <a:sym typeface="Bree Serif"/>
              </a:rPr>
              <a:t>G-Suite </a:t>
            </a:r>
            <a:r>
              <a:rPr lang="en-GB">
                <a:solidFill>
                  <a:srgbClr val="000000"/>
                </a:solidFill>
                <a:latin typeface="Bree Serif"/>
                <a:ea typeface="Bree Serif"/>
                <a:cs typeface="Bree Serif"/>
                <a:sym typeface="Bree Serif"/>
              </a:rPr>
              <a:t>to RECORD LEARNING including Google Docs, Google Slides and Google Sheets Pupils to work COLLABORATIVELY. This means that any number of pupils can be working on a Google Doc, for example, at the same time so they are able to create posters, reports, stories that have had input from small or large groups of other people. </a:t>
            </a:r>
            <a:endParaRPr i="1">
              <a:solidFill>
                <a:srgbClr val="000000"/>
              </a:solidFill>
              <a:latin typeface="Bree Serif"/>
              <a:ea typeface="Bree Serif"/>
              <a:cs typeface="Bree Serif"/>
              <a:sym typeface="Bree Serif"/>
            </a:endParaRPr>
          </a:p>
          <a:p>
            <a:pPr marL="0" lvl="0" indent="0" rtl="0">
              <a:spcBef>
                <a:spcPts val="0"/>
              </a:spcBef>
              <a:spcAft>
                <a:spcPts val="0"/>
              </a:spcAft>
              <a:buNone/>
            </a:pPr>
            <a:endParaRPr>
              <a:solidFill>
                <a:srgbClr val="000000"/>
              </a:solidFill>
              <a:latin typeface="Bree Serif"/>
              <a:ea typeface="Bree Serif"/>
              <a:cs typeface="Bree Serif"/>
              <a:sym typeface="Bree Serif"/>
            </a:endParaRPr>
          </a:p>
          <a:p>
            <a:pPr marL="457200" lvl="0" indent="-298450" rtl="0">
              <a:spcBef>
                <a:spcPts val="0"/>
              </a:spcBef>
              <a:spcAft>
                <a:spcPts val="0"/>
              </a:spcAft>
              <a:buClr>
                <a:srgbClr val="000000"/>
              </a:buClr>
              <a:buSzPts val="1100"/>
              <a:buFont typeface="Bree Serif"/>
              <a:buAutoNum type="arabicPeriod"/>
            </a:pPr>
            <a:r>
              <a:rPr lang="en-GB">
                <a:solidFill>
                  <a:srgbClr val="000000"/>
                </a:solidFill>
                <a:latin typeface="Bree Serif"/>
                <a:ea typeface="Bree Serif"/>
                <a:cs typeface="Bree Serif"/>
                <a:sym typeface="Bree Serif"/>
              </a:rPr>
              <a:t>Pupils having ready ACCESS TO INTERNET for research or information finding...in schools at the moment, having access to the number of devices necessary to allow each child to carry out research or explore is almost impossible. This 1:1 rollout means that each child can now do this either at school or at home and therefore they can ‘satisfy’ their curiosity immediately rather than having to wait until a machine is available or free</a:t>
            </a:r>
            <a:endParaRPr>
              <a:solidFill>
                <a:srgbClr val="000000"/>
              </a:solidFill>
              <a:latin typeface="Bree Serif"/>
              <a:ea typeface="Bree Serif"/>
              <a:cs typeface="Bree Serif"/>
              <a:sym typeface="Bree Serif"/>
            </a:endParaRPr>
          </a:p>
          <a:p>
            <a:pPr marL="0" lvl="0" indent="0" rtl="0">
              <a:spcBef>
                <a:spcPts val="0"/>
              </a:spcBef>
              <a:spcAft>
                <a:spcPts val="0"/>
              </a:spcAft>
              <a:buNone/>
            </a:pPr>
            <a:endParaRPr>
              <a:solidFill>
                <a:srgbClr val="000000"/>
              </a:solidFill>
              <a:latin typeface="Bree Serif"/>
              <a:ea typeface="Bree Serif"/>
              <a:cs typeface="Bree Serif"/>
              <a:sym typeface="Bree Serif"/>
            </a:endParaRPr>
          </a:p>
          <a:p>
            <a:pPr marL="457200" lvl="0" indent="-298450" rtl="0">
              <a:spcBef>
                <a:spcPts val="0"/>
              </a:spcBef>
              <a:spcAft>
                <a:spcPts val="0"/>
              </a:spcAft>
              <a:buClr>
                <a:srgbClr val="000000"/>
              </a:buClr>
              <a:buSzPts val="1100"/>
              <a:buFont typeface="Bree Serif"/>
              <a:buAutoNum type="arabicPeriod"/>
            </a:pPr>
            <a:r>
              <a:rPr lang="en-GB">
                <a:solidFill>
                  <a:srgbClr val="000000"/>
                </a:solidFill>
                <a:latin typeface="Bree Serif"/>
                <a:ea typeface="Bree Serif"/>
                <a:cs typeface="Bree Serif"/>
                <a:sym typeface="Bree Serif"/>
              </a:rPr>
              <a:t>Pupils having access to a huge range of APPS to support learning...there are so many purpose built apps which provide opportunities to develop, extend or reinforce learning</a:t>
            </a:r>
            <a:endParaRPr>
              <a:solidFill>
                <a:srgbClr val="000000"/>
              </a:solidFill>
              <a:latin typeface="Bree Serif"/>
              <a:ea typeface="Bree Serif"/>
              <a:cs typeface="Bree Serif"/>
              <a:sym typeface="Bree Serif"/>
            </a:endParaRPr>
          </a:p>
          <a:p>
            <a:pPr marL="0" lvl="0" indent="0" rtl="0">
              <a:spcBef>
                <a:spcPts val="0"/>
              </a:spcBef>
              <a:spcAft>
                <a:spcPts val="0"/>
              </a:spcAft>
              <a:buNone/>
            </a:pPr>
            <a:endParaRPr>
              <a:solidFill>
                <a:srgbClr val="000000"/>
              </a:solidFill>
              <a:latin typeface="Bree Serif"/>
              <a:ea typeface="Bree Serif"/>
              <a:cs typeface="Bree Serif"/>
              <a:sym typeface="Bree Serif"/>
            </a:endParaRPr>
          </a:p>
          <a:p>
            <a:pPr marL="457200" lvl="0" indent="-298450" rtl="0">
              <a:spcBef>
                <a:spcPts val="0"/>
              </a:spcBef>
              <a:spcAft>
                <a:spcPts val="0"/>
              </a:spcAft>
              <a:buClr>
                <a:srgbClr val="000000"/>
              </a:buClr>
              <a:buSzPts val="1100"/>
              <a:buFont typeface="Bree Serif"/>
              <a:buAutoNum type="arabicPeriod"/>
            </a:pPr>
            <a:r>
              <a:rPr lang="en-GB">
                <a:solidFill>
                  <a:srgbClr val="000000"/>
                </a:solidFill>
                <a:latin typeface="Bree Serif"/>
                <a:ea typeface="Bree Serif"/>
                <a:cs typeface="Bree Serif"/>
                <a:sym typeface="Bree Serif"/>
              </a:rPr>
              <a:t>Pupils having ready access to a CAMERA/VIDEO to capture learning...children will now be able to capture learning in a much wider range of ways such as videoing themselves talking about how they carried out a task, videoing the actual task itself being done or simply by taking a photo of their end product.</a:t>
            </a:r>
            <a:endParaRPr>
              <a:solidFill>
                <a:srgbClr val="000000"/>
              </a:solidFill>
              <a:latin typeface="Bree Serif"/>
              <a:ea typeface="Bree Serif"/>
              <a:cs typeface="Bree Serif"/>
              <a:sym typeface="Bree Serif"/>
            </a:endParaRPr>
          </a:p>
          <a:p>
            <a:pPr marL="0" lvl="0" indent="0" rtl="0">
              <a:spcBef>
                <a:spcPts val="0"/>
              </a:spcBef>
              <a:spcAft>
                <a:spcPts val="0"/>
              </a:spcAft>
              <a:buNone/>
            </a:pPr>
            <a:r>
              <a:rPr lang="en-GB">
                <a:solidFill>
                  <a:srgbClr val="000000"/>
                </a:solidFill>
                <a:latin typeface="Bree Serif"/>
                <a:ea typeface="Bree Serif"/>
                <a:cs typeface="Bree Serif"/>
                <a:sym typeface="Bree Serif"/>
              </a:rPr>
              <a:t>There are many, many, many other ways that this exciting roll-out is going to enhance learning and teaching….</a:t>
            </a:r>
            <a:endParaRPr>
              <a:solidFill>
                <a:srgbClr val="000000"/>
              </a:solidFill>
              <a:latin typeface="Bree Serif"/>
              <a:ea typeface="Bree Serif"/>
              <a:cs typeface="Bree Serif"/>
              <a:sym typeface="Bree Serif"/>
            </a:endParaRPr>
          </a:p>
          <a:p>
            <a:pPr marL="0" lvl="0" indent="0">
              <a:spcBef>
                <a:spcPts val="0"/>
              </a:spcBef>
              <a:spcAft>
                <a:spcPts val="0"/>
              </a:spcAft>
              <a:buNone/>
            </a:pPr>
            <a:endParaRPr>
              <a:solidFill>
                <a:srgbClr val="000000"/>
              </a:solidFill>
            </a:endParaRPr>
          </a:p>
        </p:txBody>
      </p:sp>
      <p:sp>
        <p:nvSpPr>
          <p:cNvPr id="182" name="Shape 182"/>
          <p:cNvSpPr>
            <a:spLocks noGrp="1" noRot="1" noChangeAspect="1"/>
          </p:cNvSpPr>
          <p:nvPr>
            <p:ph type="sldImg" idx="2"/>
          </p:nvPr>
        </p:nvSpPr>
        <p:spPr>
          <a:xfrm>
            <a:off x="92075" y="746125"/>
            <a:ext cx="6621463" cy="3725863"/>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0"/>
            <a:ext cx="9144000" cy="3429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1" name="Shape 11"/>
          <p:cNvSpPr txBox="1">
            <a:spLocks noGrp="1"/>
          </p:cNvSpPr>
          <p:nvPr>
            <p:ph type="ctrTitle"/>
          </p:nvPr>
        </p:nvSpPr>
        <p:spPr>
          <a:xfrm>
            <a:off x="311700" y="392150"/>
            <a:ext cx="8520600" cy="2690400"/>
          </a:xfrm>
          <a:prstGeom prst="rect">
            <a:avLst/>
          </a:prstGeom>
          <a:noFill/>
          <a:ln>
            <a:noFill/>
          </a:ln>
        </p:spPr>
        <p:txBody>
          <a:bodyPr spcFirstLastPara="1" wrap="square" lIns="91425" tIns="91425" rIns="91425" bIns="91425" anchor="ctr" anchorCtr="0"/>
          <a:lstStyle>
            <a:lvl1pPr marL="0" marR="0" lvl="0" indent="0" algn="ctr" rtl="0">
              <a:lnSpc>
                <a:spcPct val="100000"/>
              </a:lnSpc>
              <a:spcBef>
                <a:spcPts val="0"/>
              </a:spcBef>
              <a:spcAft>
                <a:spcPts val="0"/>
              </a:spcAft>
              <a:buClr>
                <a:schemeClr val="accent1"/>
              </a:buClr>
              <a:buSzPts val="1400"/>
              <a:buFont typeface="Amatic SC"/>
              <a:buNone/>
              <a:defRPr sz="8000" b="1" i="0" u="none" strike="noStrike" cap="none">
                <a:solidFill>
                  <a:schemeClr val="accent1"/>
                </a:solidFill>
                <a:latin typeface="Amatic SC"/>
                <a:ea typeface="Amatic SC"/>
                <a:cs typeface="Amatic SC"/>
                <a:sym typeface="Amatic SC"/>
              </a:defRPr>
            </a:lvl1pPr>
            <a:lvl2pPr lvl="1" indent="0" algn="ctr">
              <a:spcBef>
                <a:spcPts val="0"/>
              </a:spcBef>
              <a:spcAft>
                <a:spcPts val="0"/>
              </a:spcAft>
              <a:buClr>
                <a:schemeClr val="accent1"/>
              </a:buClr>
              <a:buSzPts val="1400"/>
              <a:buFont typeface="Amatic SC"/>
              <a:buNone/>
              <a:defRPr sz="8000" b="1">
                <a:solidFill>
                  <a:schemeClr val="accent1"/>
                </a:solidFill>
                <a:latin typeface="Amatic SC"/>
                <a:ea typeface="Amatic SC"/>
                <a:cs typeface="Amatic SC"/>
                <a:sym typeface="Amatic SC"/>
              </a:defRPr>
            </a:lvl2pPr>
            <a:lvl3pPr lvl="2" indent="0" algn="ctr">
              <a:spcBef>
                <a:spcPts val="0"/>
              </a:spcBef>
              <a:spcAft>
                <a:spcPts val="0"/>
              </a:spcAft>
              <a:buClr>
                <a:schemeClr val="accent1"/>
              </a:buClr>
              <a:buSzPts val="1400"/>
              <a:buFont typeface="Amatic SC"/>
              <a:buNone/>
              <a:defRPr sz="8000" b="1">
                <a:solidFill>
                  <a:schemeClr val="accent1"/>
                </a:solidFill>
                <a:latin typeface="Amatic SC"/>
                <a:ea typeface="Amatic SC"/>
                <a:cs typeface="Amatic SC"/>
                <a:sym typeface="Amatic SC"/>
              </a:defRPr>
            </a:lvl3pPr>
            <a:lvl4pPr lvl="3" indent="0" algn="ctr">
              <a:spcBef>
                <a:spcPts val="0"/>
              </a:spcBef>
              <a:spcAft>
                <a:spcPts val="0"/>
              </a:spcAft>
              <a:buClr>
                <a:schemeClr val="accent1"/>
              </a:buClr>
              <a:buSzPts val="1400"/>
              <a:buFont typeface="Amatic SC"/>
              <a:buNone/>
              <a:defRPr sz="8000" b="1">
                <a:solidFill>
                  <a:schemeClr val="accent1"/>
                </a:solidFill>
                <a:latin typeface="Amatic SC"/>
                <a:ea typeface="Amatic SC"/>
                <a:cs typeface="Amatic SC"/>
                <a:sym typeface="Amatic SC"/>
              </a:defRPr>
            </a:lvl4pPr>
            <a:lvl5pPr lvl="4" indent="0" algn="ctr">
              <a:spcBef>
                <a:spcPts val="0"/>
              </a:spcBef>
              <a:spcAft>
                <a:spcPts val="0"/>
              </a:spcAft>
              <a:buClr>
                <a:schemeClr val="accent1"/>
              </a:buClr>
              <a:buSzPts val="1400"/>
              <a:buFont typeface="Amatic SC"/>
              <a:buNone/>
              <a:defRPr sz="8000" b="1">
                <a:solidFill>
                  <a:schemeClr val="accent1"/>
                </a:solidFill>
                <a:latin typeface="Amatic SC"/>
                <a:ea typeface="Amatic SC"/>
                <a:cs typeface="Amatic SC"/>
                <a:sym typeface="Amatic SC"/>
              </a:defRPr>
            </a:lvl5pPr>
            <a:lvl6pPr lvl="5" indent="0" algn="ctr">
              <a:spcBef>
                <a:spcPts val="0"/>
              </a:spcBef>
              <a:spcAft>
                <a:spcPts val="0"/>
              </a:spcAft>
              <a:buClr>
                <a:schemeClr val="accent1"/>
              </a:buClr>
              <a:buSzPts val="1400"/>
              <a:buFont typeface="Amatic SC"/>
              <a:buNone/>
              <a:defRPr sz="8000" b="1">
                <a:solidFill>
                  <a:schemeClr val="accent1"/>
                </a:solidFill>
                <a:latin typeface="Amatic SC"/>
                <a:ea typeface="Amatic SC"/>
                <a:cs typeface="Amatic SC"/>
                <a:sym typeface="Amatic SC"/>
              </a:defRPr>
            </a:lvl6pPr>
            <a:lvl7pPr lvl="6" indent="0" algn="ctr">
              <a:spcBef>
                <a:spcPts val="0"/>
              </a:spcBef>
              <a:spcAft>
                <a:spcPts val="0"/>
              </a:spcAft>
              <a:buClr>
                <a:schemeClr val="accent1"/>
              </a:buClr>
              <a:buSzPts val="1400"/>
              <a:buFont typeface="Amatic SC"/>
              <a:buNone/>
              <a:defRPr sz="8000" b="1">
                <a:solidFill>
                  <a:schemeClr val="accent1"/>
                </a:solidFill>
                <a:latin typeface="Amatic SC"/>
                <a:ea typeface="Amatic SC"/>
                <a:cs typeface="Amatic SC"/>
                <a:sym typeface="Amatic SC"/>
              </a:defRPr>
            </a:lvl7pPr>
            <a:lvl8pPr lvl="7" indent="0" algn="ctr">
              <a:spcBef>
                <a:spcPts val="0"/>
              </a:spcBef>
              <a:spcAft>
                <a:spcPts val="0"/>
              </a:spcAft>
              <a:buClr>
                <a:schemeClr val="accent1"/>
              </a:buClr>
              <a:buSzPts val="1400"/>
              <a:buFont typeface="Amatic SC"/>
              <a:buNone/>
              <a:defRPr sz="8000" b="1">
                <a:solidFill>
                  <a:schemeClr val="accent1"/>
                </a:solidFill>
                <a:latin typeface="Amatic SC"/>
                <a:ea typeface="Amatic SC"/>
                <a:cs typeface="Amatic SC"/>
                <a:sym typeface="Amatic SC"/>
              </a:defRPr>
            </a:lvl8pPr>
            <a:lvl9pPr lvl="8" indent="0" algn="ctr">
              <a:spcBef>
                <a:spcPts val="0"/>
              </a:spcBef>
              <a:spcAft>
                <a:spcPts val="0"/>
              </a:spcAft>
              <a:buClr>
                <a:schemeClr val="accent1"/>
              </a:buClr>
              <a:buSzPts val="1400"/>
              <a:buFont typeface="Amatic SC"/>
              <a:buNone/>
              <a:defRPr sz="8000" b="1">
                <a:solidFill>
                  <a:schemeClr val="accent1"/>
                </a:solidFill>
                <a:latin typeface="Amatic SC"/>
                <a:ea typeface="Amatic SC"/>
                <a:cs typeface="Amatic SC"/>
                <a:sym typeface="Amatic SC"/>
              </a:defRPr>
            </a:lvl9pPr>
          </a:lstStyle>
          <a:p>
            <a:endParaRPr/>
          </a:p>
        </p:txBody>
      </p:sp>
      <p:sp>
        <p:nvSpPr>
          <p:cNvPr id="12" name="Shape 12"/>
          <p:cNvSpPr txBox="1">
            <a:spLocks noGrp="1"/>
          </p:cNvSpPr>
          <p:nvPr>
            <p:ph type="subTitle" idx="1"/>
          </p:nvPr>
        </p:nvSpPr>
        <p:spPr>
          <a:xfrm>
            <a:off x="311700" y="3890400"/>
            <a:ext cx="8520600" cy="706200"/>
          </a:xfrm>
          <a:prstGeom prst="rect">
            <a:avLst/>
          </a:prstGeom>
          <a:noFill/>
          <a:ln>
            <a:noFill/>
          </a:ln>
        </p:spPr>
        <p:txBody>
          <a:bodyPr spcFirstLastPara="1" wrap="square" lIns="91425" tIns="91425" rIns="91425" bIns="91425" anchor="ctr" anchorCtr="0"/>
          <a:lstStyle>
            <a:lvl1pPr marL="0" marR="0" lvl="0" indent="0" algn="ctr" rtl="0">
              <a:lnSpc>
                <a:spcPct val="100000"/>
              </a:lnSpc>
              <a:spcBef>
                <a:spcPts val="0"/>
              </a:spcBef>
              <a:spcAft>
                <a:spcPts val="0"/>
              </a:spcAft>
              <a:buClr>
                <a:schemeClr val="accent1"/>
              </a:buClr>
              <a:buSzPts val="1800"/>
              <a:buFont typeface="Source Code Pro"/>
              <a:buNone/>
              <a:defRPr sz="2100" b="1" i="0" u="none" strike="noStrike" cap="none">
                <a:solidFill>
                  <a:schemeClr val="accent1"/>
                </a:solidFill>
                <a:latin typeface="Source Code Pro"/>
                <a:ea typeface="Source Code Pro"/>
                <a:cs typeface="Source Code Pro"/>
                <a:sym typeface="Source Code Pro"/>
              </a:defRPr>
            </a:lvl1pPr>
            <a:lvl2pPr marL="0" marR="0" lvl="1" indent="0" algn="ctr" rtl="0">
              <a:lnSpc>
                <a:spcPct val="100000"/>
              </a:lnSpc>
              <a:spcBef>
                <a:spcPts val="0"/>
              </a:spcBef>
              <a:spcAft>
                <a:spcPts val="0"/>
              </a:spcAft>
              <a:buClr>
                <a:schemeClr val="accent1"/>
              </a:buClr>
              <a:buSzPts val="1400"/>
              <a:buFont typeface="Source Code Pro"/>
              <a:buNone/>
              <a:defRPr sz="2100" b="1" i="0" u="none" strike="noStrike" cap="none">
                <a:solidFill>
                  <a:schemeClr val="accent1"/>
                </a:solidFill>
                <a:latin typeface="Source Code Pro"/>
                <a:ea typeface="Source Code Pro"/>
                <a:cs typeface="Source Code Pro"/>
                <a:sym typeface="Source Code Pro"/>
              </a:defRPr>
            </a:lvl2pPr>
            <a:lvl3pPr marL="0" marR="0" lvl="2" indent="0" algn="ctr" rtl="0">
              <a:lnSpc>
                <a:spcPct val="100000"/>
              </a:lnSpc>
              <a:spcBef>
                <a:spcPts val="0"/>
              </a:spcBef>
              <a:spcAft>
                <a:spcPts val="0"/>
              </a:spcAft>
              <a:buClr>
                <a:schemeClr val="accent1"/>
              </a:buClr>
              <a:buSzPts val="1400"/>
              <a:buFont typeface="Source Code Pro"/>
              <a:buNone/>
              <a:defRPr sz="2100" b="1" i="0" u="none" strike="noStrike" cap="none">
                <a:solidFill>
                  <a:schemeClr val="accent1"/>
                </a:solidFill>
                <a:latin typeface="Source Code Pro"/>
                <a:ea typeface="Source Code Pro"/>
                <a:cs typeface="Source Code Pro"/>
                <a:sym typeface="Source Code Pro"/>
              </a:defRPr>
            </a:lvl3pPr>
            <a:lvl4pPr marL="0" marR="0" lvl="3" indent="0" algn="ctr" rtl="0">
              <a:lnSpc>
                <a:spcPct val="100000"/>
              </a:lnSpc>
              <a:spcBef>
                <a:spcPts val="0"/>
              </a:spcBef>
              <a:spcAft>
                <a:spcPts val="0"/>
              </a:spcAft>
              <a:buClr>
                <a:schemeClr val="accent1"/>
              </a:buClr>
              <a:buSzPts val="1400"/>
              <a:buFont typeface="Source Code Pro"/>
              <a:buNone/>
              <a:defRPr sz="2100" b="1" i="0" u="none" strike="noStrike" cap="none">
                <a:solidFill>
                  <a:schemeClr val="accent1"/>
                </a:solidFill>
                <a:latin typeface="Source Code Pro"/>
                <a:ea typeface="Source Code Pro"/>
                <a:cs typeface="Source Code Pro"/>
                <a:sym typeface="Source Code Pro"/>
              </a:defRPr>
            </a:lvl4pPr>
            <a:lvl5pPr marL="0" marR="0" lvl="4" indent="0" algn="ctr" rtl="0">
              <a:lnSpc>
                <a:spcPct val="100000"/>
              </a:lnSpc>
              <a:spcBef>
                <a:spcPts val="0"/>
              </a:spcBef>
              <a:spcAft>
                <a:spcPts val="0"/>
              </a:spcAft>
              <a:buClr>
                <a:schemeClr val="accent1"/>
              </a:buClr>
              <a:buSzPts val="1400"/>
              <a:buFont typeface="Source Code Pro"/>
              <a:buNone/>
              <a:defRPr sz="2100" b="1" i="0" u="none" strike="noStrike" cap="none">
                <a:solidFill>
                  <a:schemeClr val="accent1"/>
                </a:solidFill>
                <a:latin typeface="Source Code Pro"/>
                <a:ea typeface="Source Code Pro"/>
                <a:cs typeface="Source Code Pro"/>
                <a:sym typeface="Source Code Pro"/>
              </a:defRPr>
            </a:lvl5pPr>
            <a:lvl6pPr marL="0" marR="0" lvl="5" indent="0" algn="ctr" rtl="0">
              <a:lnSpc>
                <a:spcPct val="100000"/>
              </a:lnSpc>
              <a:spcBef>
                <a:spcPts val="0"/>
              </a:spcBef>
              <a:spcAft>
                <a:spcPts val="0"/>
              </a:spcAft>
              <a:buClr>
                <a:schemeClr val="accent1"/>
              </a:buClr>
              <a:buSzPts val="1400"/>
              <a:buFont typeface="Source Code Pro"/>
              <a:buNone/>
              <a:defRPr sz="2100" b="1" i="0" u="none" strike="noStrike" cap="none">
                <a:solidFill>
                  <a:schemeClr val="accent1"/>
                </a:solidFill>
                <a:latin typeface="Source Code Pro"/>
                <a:ea typeface="Source Code Pro"/>
                <a:cs typeface="Source Code Pro"/>
                <a:sym typeface="Source Code Pro"/>
              </a:defRPr>
            </a:lvl6pPr>
            <a:lvl7pPr marL="0" marR="0" lvl="6" indent="0" algn="ctr" rtl="0">
              <a:lnSpc>
                <a:spcPct val="100000"/>
              </a:lnSpc>
              <a:spcBef>
                <a:spcPts val="0"/>
              </a:spcBef>
              <a:spcAft>
                <a:spcPts val="0"/>
              </a:spcAft>
              <a:buClr>
                <a:schemeClr val="accent1"/>
              </a:buClr>
              <a:buSzPts val="1400"/>
              <a:buFont typeface="Source Code Pro"/>
              <a:buNone/>
              <a:defRPr sz="2100" b="1" i="0" u="none" strike="noStrike" cap="none">
                <a:solidFill>
                  <a:schemeClr val="accent1"/>
                </a:solidFill>
                <a:latin typeface="Source Code Pro"/>
                <a:ea typeface="Source Code Pro"/>
                <a:cs typeface="Source Code Pro"/>
                <a:sym typeface="Source Code Pro"/>
              </a:defRPr>
            </a:lvl7pPr>
            <a:lvl8pPr marL="0" marR="0" lvl="7" indent="0" algn="ctr" rtl="0">
              <a:lnSpc>
                <a:spcPct val="100000"/>
              </a:lnSpc>
              <a:spcBef>
                <a:spcPts val="0"/>
              </a:spcBef>
              <a:spcAft>
                <a:spcPts val="0"/>
              </a:spcAft>
              <a:buClr>
                <a:schemeClr val="accent1"/>
              </a:buClr>
              <a:buSzPts val="1400"/>
              <a:buFont typeface="Source Code Pro"/>
              <a:buNone/>
              <a:defRPr sz="2100" b="1" i="0" u="none" strike="noStrike" cap="none">
                <a:solidFill>
                  <a:schemeClr val="accent1"/>
                </a:solidFill>
                <a:latin typeface="Source Code Pro"/>
                <a:ea typeface="Source Code Pro"/>
                <a:cs typeface="Source Code Pro"/>
                <a:sym typeface="Source Code Pro"/>
              </a:defRPr>
            </a:lvl8pPr>
            <a:lvl9pPr marL="0" marR="0" lvl="8" indent="0" algn="ctr" rtl="0">
              <a:lnSpc>
                <a:spcPct val="100000"/>
              </a:lnSpc>
              <a:spcBef>
                <a:spcPts val="0"/>
              </a:spcBef>
              <a:spcAft>
                <a:spcPts val="0"/>
              </a:spcAft>
              <a:buClr>
                <a:schemeClr val="accent1"/>
              </a:buClr>
              <a:buSzPts val="1400"/>
              <a:buFont typeface="Source Code Pro"/>
              <a:buNone/>
              <a:defRPr sz="2100" b="1" i="0" u="none" strike="noStrike" cap="none">
                <a:solidFill>
                  <a:schemeClr val="accent1"/>
                </a:solidFill>
                <a:latin typeface="Source Code Pro"/>
                <a:ea typeface="Source Code Pro"/>
                <a:cs typeface="Source Code Pro"/>
                <a:sym typeface="Source Code Pro"/>
              </a:defRPr>
            </a:lvl9pPr>
          </a:lstStyle>
          <a:p>
            <a:endParaRPr/>
          </a:p>
        </p:txBody>
      </p:sp>
      <p:sp>
        <p:nvSpPr>
          <p:cNvPr id="13" name="Shape 13"/>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aption">
    <p:spTree>
      <p:nvGrpSpPr>
        <p:cNvPr id="1" name="Shape 49"/>
        <p:cNvGrpSpPr/>
        <p:nvPr/>
      </p:nvGrpSpPr>
      <p:grpSpPr>
        <a:xfrm>
          <a:off x="0" y="0"/>
          <a:ext cx="0" cy="0"/>
          <a:chOff x="0" y="0"/>
          <a:chExt cx="0" cy="0"/>
        </a:xfrm>
      </p:grpSpPr>
      <p:sp>
        <p:nvSpPr>
          <p:cNvPr id="50" name="Shape 50"/>
          <p:cNvSpPr txBox="1">
            <a:spLocks noGrp="1"/>
          </p:cNvSpPr>
          <p:nvPr>
            <p:ph type="body" idx="1"/>
          </p:nvPr>
        </p:nvSpPr>
        <p:spPr>
          <a:xfrm>
            <a:off x="319500" y="4230575"/>
            <a:ext cx="5998800" cy="598800"/>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chemeClr val="accent1"/>
              </a:buClr>
              <a:buSzPts val="1800"/>
              <a:buFont typeface="Amatic SC"/>
              <a:buNone/>
              <a:defRPr sz="2400" b="1" i="0" u="none" strike="noStrike" cap="none">
                <a:solidFill>
                  <a:schemeClr val="accent1"/>
                </a:solidFill>
                <a:latin typeface="Amatic SC"/>
                <a:ea typeface="Amatic SC"/>
                <a:cs typeface="Amatic SC"/>
                <a:sym typeface="Amatic SC"/>
              </a:defRPr>
            </a:lvl1pPr>
            <a:lvl2pPr marL="914400" marR="0" lvl="1" indent="-317500" algn="l" rtl="0">
              <a:lnSpc>
                <a:spcPct val="115000"/>
              </a:lnSpc>
              <a:spcBef>
                <a:spcPts val="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2pPr>
            <a:lvl3pPr marL="1371600" marR="0" lvl="2"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3pPr>
            <a:lvl4pPr marL="1828800" marR="0" lvl="3"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4pPr>
            <a:lvl5pPr marL="2286000" marR="0" lvl="4"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5pPr>
            <a:lvl6pPr marL="2743200" marR="0" lvl="5"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6pPr>
            <a:lvl7pPr marL="3200400" marR="0" lvl="6"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7pPr>
            <a:lvl8pPr marL="3657600" marR="0" lvl="7"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8pPr>
            <a:lvl9pPr marL="4114800" marR="0" lvl="8" indent="-317500" algn="l" rtl="0">
              <a:lnSpc>
                <a:spcPct val="115000"/>
              </a:lnSpc>
              <a:spcBef>
                <a:spcPts val="1600"/>
              </a:spcBef>
              <a:spcAft>
                <a:spcPts val="160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9pPr>
          </a:lstStyle>
          <a:p>
            <a:endParaRPr/>
          </a:p>
        </p:txBody>
      </p:sp>
      <p:sp>
        <p:nvSpPr>
          <p:cNvPr id="51" name="Shape 51"/>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ig number">
    <p:spTree>
      <p:nvGrpSpPr>
        <p:cNvPr id="1" name="Shape 52"/>
        <p:cNvGrpSpPr/>
        <p:nvPr/>
      </p:nvGrpSpPr>
      <p:grpSpPr>
        <a:xfrm>
          <a:off x="0" y="0"/>
          <a:ext cx="0" cy="0"/>
          <a:chOff x="0" y="0"/>
          <a:chExt cx="0" cy="0"/>
        </a:xfrm>
      </p:grpSpPr>
      <p:sp>
        <p:nvSpPr>
          <p:cNvPr id="53" name="Shape 53"/>
          <p:cNvSpPr txBox="1">
            <a:spLocks noGrp="1"/>
          </p:cNvSpPr>
          <p:nvPr>
            <p:ph type="title"/>
          </p:nvPr>
        </p:nvSpPr>
        <p:spPr>
          <a:xfrm>
            <a:off x="311700" y="1240275"/>
            <a:ext cx="8520600" cy="1981800"/>
          </a:xfrm>
          <a:prstGeom prst="rect">
            <a:avLst/>
          </a:prstGeom>
          <a:noFill/>
          <a:ln>
            <a:noFill/>
          </a:ln>
        </p:spPr>
        <p:txBody>
          <a:bodyPr spcFirstLastPara="1" wrap="square" lIns="91425" tIns="91425" rIns="91425" bIns="91425" anchor="b" anchorCtr="0"/>
          <a:lstStyle>
            <a:lvl1pPr marL="0" marR="0" lvl="0" indent="0" algn="ctr" rtl="0">
              <a:lnSpc>
                <a:spcPct val="100000"/>
              </a:lnSpc>
              <a:spcBef>
                <a:spcPts val="0"/>
              </a:spcBef>
              <a:spcAft>
                <a:spcPts val="0"/>
              </a:spcAft>
              <a:buClr>
                <a:schemeClr val="lt1"/>
              </a:buClr>
              <a:buSzPts val="1400"/>
              <a:buFont typeface="Amatic SC"/>
              <a:buNone/>
              <a:defRPr sz="12000" b="1" i="0" u="none" strike="noStrike" cap="none">
                <a:solidFill>
                  <a:schemeClr val="lt1"/>
                </a:solidFill>
                <a:latin typeface="Amatic SC"/>
                <a:ea typeface="Amatic SC"/>
                <a:cs typeface="Amatic SC"/>
                <a:sym typeface="Amatic SC"/>
              </a:defRPr>
            </a:lvl1pPr>
            <a:lvl2pPr lvl="1" indent="0" algn="ctr">
              <a:spcBef>
                <a:spcPts val="0"/>
              </a:spcBef>
              <a:spcAft>
                <a:spcPts val="0"/>
              </a:spcAft>
              <a:buClr>
                <a:schemeClr val="lt1"/>
              </a:buClr>
              <a:buSzPts val="1400"/>
              <a:buFont typeface="Amatic SC"/>
              <a:buNone/>
              <a:defRPr sz="12000" b="1">
                <a:solidFill>
                  <a:schemeClr val="lt1"/>
                </a:solidFill>
                <a:latin typeface="Amatic SC"/>
                <a:ea typeface="Amatic SC"/>
                <a:cs typeface="Amatic SC"/>
                <a:sym typeface="Amatic SC"/>
              </a:defRPr>
            </a:lvl2pPr>
            <a:lvl3pPr lvl="2" indent="0" algn="ctr">
              <a:spcBef>
                <a:spcPts val="0"/>
              </a:spcBef>
              <a:spcAft>
                <a:spcPts val="0"/>
              </a:spcAft>
              <a:buClr>
                <a:schemeClr val="lt1"/>
              </a:buClr>
              <a:buSzPts val="1400"/>
              <a:buFont typeface="Amatic SC"/>
              <a:buNone/>
              <a:defRPr sz="12000" b="1">
                <a:solidFill>
                  <a:schemeClr val="lt1"/>
                </a:solidFill>
                <a:latin typeface="Amatic SC"/>
                <a:ea typeface="Amatic SC"/>
                <a:cs typeface="Amatic SC"/>
                <a:sym typeface="Amatic SC"/>
              </a:defRPr>
            </a:lvl3pPr>
            <a:lvl4pPr lvl="3" indent="0" algn="ctr">
              <a:spcBef>
                <a:spcPts val="0"/>
              </a:spcBef>
              <a:spcAft>
                <a:spcPts val="0"/>
              </a:spcAft>
              <a:buClr>
                <a:schemeClr val="lt1"/>
              </a:buClr>
              <a:buSzPts val="1400"/>
              <a:buFont typeface="Amatic SC"/>
              <a:buNone/>
              <a:defRPr sz="12000" b="1">
                <a:solidFill>
                  <a:schemeClr val="lt1"/>
                </a:solidFill>
                <a:latin typeface="Amatic SC"/>
                <a:ea typeface="Amatic SC"/>
                <a:cs typeface="Amatic SC"/>
                <a:sym typeface="Amatic SC"/>
              </a:defRPr>
            </a:lvl4pPr>
            <a:lvl5pPr lvl="4" indent="0" algn="ctr">
              <a:spcBef>
                <a:spcPts val="0"/>
              </a:spcBef>
              <a:spcAft>
                <a:spcPts val="0"/>
              </a:spcAft>
              <a:buClr>
                <a:schemeClr val="lt1"/>
              </a:buClr>
              <a:buSzPts val="1400"/>
              <a:buFont typeface="Amatic SC"/>
              <a:buNone/>
              <a:defRPr sz="12000" b="1">
                <a:solidFill>
                  <a:schemeClr val="lt1"/>
                </a:solidFill>
                <a:latin typeface="Amatic SC"/>
                <a:ea typeface="Amatic SC"/>
                <a:cs typeface="Amatic SC"/>
                <a:sym typeface="Amatic SC"/>
              </a:defRPr>
            </a:lvl5pPr>
            <a:lvl6pPr lvl="5" indent="0" algn="ctr">
              <a:spcBef>
                <a:spcPts val="0"/>
              </a:spcBef>
              <a:spcAft>
                <a:spcPts val="0"/>
              </a:spcAft>
              <a:buClr>
                <a:schemeClr val="lt1"/>
              </a:buClr>
              <a:buSzPts val="1400"/>
              <a:buFont typeface="Amatic SC"/>
              <a:buNone/>
              <a:defRPr sz="12000" b="1">
                <a:solidFill>
                  <a:schemeClr val="lt1"/>
                </a:solidFill>
                <a:latin typeface="Amatic SC"/>
                <a:ea typeface="Amatic SC"/>
                <a:cs typeface="Amatic SC"/>
                <a:sym typeface="Amatic SC"/>
              </a:defRPr>
            </a:lvl6pPr>
            <a:lvl7pPr lvl="6" indent="0" algn="ctr">
              <a:spcBef>
                <a:spcPts val="0"/>
              </a:spcBef>
              <a:spcAft>
                <a:spcPts val="0"/>
              </a:spcAft>
              <a:buClr>
                <a:schemeClr val="lt1"/>
              </a:buClr>
              <a:buSzPts val="1400"/>
              <a:buFont typeface="Amatic SC"/>
              <a:buNone/>
              <a:defRPr sz="12000" b="1">
                <a:solidFill>
                  <a:schemeClr val="lt1"/>
                </a:solidFill>
                <a:latin typeface="Amatic SC"/>
                <a:ea typeface="Amatic SC"/>
                <a:cs typeface="Amatic SC"/>
                <a:sym typeface="Amatic SC"/>
              </a:defRPr>
            </a:lvl7pPr>
            <a:lvl8pPr lvl="7" indent="0" algn="ctr">
              <a:spcBef>
                <a:spcPts val="0"/>
              </a:spcBef>
              <a:spcAft>
                <a:spcPts val="0"/>
              </a:spcAft>
              <a:buClr>
                <a:schemeClr val="lt1"/>
              </a:buClr>
              <a:buSzPts val="1400"/>
              <a:buFont typeface="Amatic SC"/>
              <a:buNone/>
              <a:defRPr sz="12000" b="1">
                <a:solidFill>
                  <a:schemeClr val="lt1"/>
                </a:solidFill>
                <a:latin typeface="Amatic SC"/>
                <a:ea typeface="Amatic SC"/>
                <a:cs typeface="Amatic SC"/>
                <a:sym typeface="Amatic SC"/>
              </a:defRPr>
            </a:lvl8pPr>
            <a:lvl9pPr lvl="8" indent="0" algn="ctr">
              <a:spcBef>
                <a:spcPts val="0"/>
              </a:spcBef>
              <a:spcAft>
                <a:spcPts val="0"/>
              </a:spcAft>
              <a:buClr>
                <a:schemeClr val="lt1"/>
              </a:buClr>
              <a:buSzPts val="1400"/>
              <a:buFont typeface="Amatic SC"/>
              <a:buNone/>
              <a:defRPr sz="12000" b="1">
                <a:solidFill>
                  <a:schemeClr val="lt1"/>
                </a:solidFill>
                <a:latin typeface="Amatic SC"/>
                <a:ea typeface="Amatic SC"/>
                <a:cs typeface="Amatic SC"/>
                <a:sym typeface="Amatic SC"/>
              </a:defRPr>
            </a:lvl9pPr>
          </a:lstStyle>
          <a:p>
            <a:endParaRPr/>
          </a:p>
        </p:txBody>
      </p:sp>
      <p:sp>
        <p:nvSpPr>
          <p:cNvPr id="54" name="Shape 54"/>
          <p:cNvSpPr txBox="1">
            <a:spLocks noGrp="1"/>
          </p:cNvSpPr>
          <p:nvPr>
            <p:ph type="body" idx="1"/>
          </p:nvPr>
        </p:nvSpPr>
        <p:spPr>
          <a:xfrm>
            <a:off x="311700" y="3304625"/>
            <a:ext cx="8520600" cy="1300800"/>
          </a:xfrm>
          <a:prstGeom prst="rect">
            <a:avLst/>
          </a:prstGeom>
          <a:noFill/>
          <a:ln>
            <a:noFill/>
          </a:ln>
        </p:spPr>
        <p:txBody>
          <a:bodyPr spcFirstLastPara="1" wrap="square" lIns="91425" tIns="91425" rIns="91425" bIns="91425" anchor="t" anchorCtr="0"/>
          <a:lstStyle>
            <a:lvl1pPr marL="457200" marR="0" lvl="0" indent="-342900" algn="ctr" rtl="0">
              <a:lnSpc>
                <a:spcPct val="115000"/>
              </a:lnSpc>
              <a:spcBef>
                <a:spcPts val="0"/>
              </a:spcBef>
              <a:spcAft>
                <a:spcPts val="0"/>
              </a:spcAft>
              <a:buClr>
                <a:schemeClr val="accent1"/>
              </a:buClr>
              <a:buSzPts val="1800"/>
              <a:buFont typeface="Source Code Pro"/>
              <a:buChar char="●"/>
              <a:defRPr sz="1800" b="0" i="0" u="none" strike="noStrike" cap="none">
                <a:solidFill>
                  <a:schemeClr val="accent1"/>
                </a:solidFill>
                <a:latin typeface="Source Code Pro"/>
                <a:ea typeface="Source Code Pro"/>
                <a:cs typeface="Source Code Pro"/>
                <a:sym typeface="Source Code Pro"/>
              </a:defRPr>
            </a:lvl1pPr>
            <a:lvl2pPr marL="914400" marR="0" lvl="1" indent="-317500" algn="ctr"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2pPr>
            <a:lvl3pPr marL="1371600" marR="0" lvl="2" indent="-317500" algn="ctr"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3pPr>
            <a:lvl4pPr marL="1828800" marR="0" lvl="3" indent="-317500" algn="ctr"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4pPr>
            <a:lvl5pPr marL="2286000" marR="0" lvl="4" indent="-317500" algn="ctr"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5pPr>
            <a:lvl6pPr marL="2743200" marR="0" lvl="5" indent="-317500" algn="ctr"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6pPr>
            <a:lvl7pPr marL="3200400" marR="0" lvl="6" indent="-317500" algn="ctr"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7pPr>
            <a:lvl8pPr marL="3657600" marR="0" lvl="7" indent="-317500" algn="ctr"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8pPr>
            <a:lvl9pPr marL="4114800" marR="0" lvl="8" indent="-317500" algn="ctr" rtl="0">
              <a:lnSpc>
                <a:spcPct val="115000"/>
              </a:lnSpc>
              <a:spcBef>
                <a:spcPts val="1600"/>
              </a:spcBef>
              <a:spcAft>
                <a:spcPts val="160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9pPr>
          </a:lstStyle>
          <a:p>
            <a:endParaRPr/>
          </a:p>
        </p:txBody>
      </p:sp>
      <p:sp>
        <p:nvSpPr>
          <p:cNvPr id="55" name="Shape 55"/>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6"/>
        <p:cNvGrpSpPr/>
        <p:nvPr/>
      </p:nvGrpSpPr>
      <p:grpSpPr>
        <a:xfrm>
          <a:off x="0" y="0"/>
          <a:ext cx="0" cy="0"/>
          <a:chOff x="0" y="0"/>
          <a:chExt cx="0" cy="0"/>
        </a:xfrm>
      </p:grpSpPr>
      <p:sp>
        <p:nvSpPr>
          <p:cNvPr id="57" name="Shape 57"/>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dk1"/>
        </a:solidFill>
        <a:effectLst/>
      </p:bgPr>
    </p:bg>
    <p:spTree>
      <p:nvGrpSpPr>
        <p:cNvPr id="1" name="Shape 62"/>
        <p:cNvGrpSpPr/>
        <p:nvPr/>
      </p:nvGrpSpPr>
      <p:grpSpPr>
        <a:xfrm>
          <a:off x="0" y="0"/>
          <a:ext cx="0" cy="0"/>
          <a:chOff x="0" y="0"/>
          <a:chExt cx="0" cy="0"/>
        </a:xfrm>
      </p:grpSpPr>
      <p:sp>
        <p:nvSpPr>
          <p:cNvPr id="63" name="Shape 63"/>
          <p:cNvSpPr/>
          <p:nvPr/>
        </p:nvSpPr>
        <p:spPr>
          <a:xfrm>
            <a:off x="0" y="0"/>
            <a:ext cx="9144000" cy="3429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64" name="Shape 64"/>
          <p:cNvSpPr txBox="1">
            <a:spLocks noGrp="1"/>
          </p:cNvSpPr>
          <p:nvPr>
            <p:ph type="ctrTitle"/>
          </p:nvPr>
        </p:nvSpPr>
        <p:spPr>
          <a:xfrm>
            <a:off x="311700" y="392150"/>
            <a:ext cx="8520600" cy="2690400"/>
          </a:xfrm>
          <a:prstGeom prst="rect">
            <a:avLst/>
          </a:prstGeom>
          <a:noFill/>
          <a:ln>
            <a:noFill/>
          </a:ln>
        </p:spPr>
        <p:txBody>
          <a:bodyPr spcFirstLastPara="1" wrap="square" lIns="91425" tIns="91425" rIns="91425" bIns="91425" anchor="ctr" anchorCtr="0"/>
          <a:lstStyle>
            <a:lvl1pPr marL="0" marR="0" lvl="0" indent="0" algn="ctr" rtl="0">
              <a:lnSpc>
                <a:spcPct val="100000"/>
              </a:lnSpc>
              <a:spcBef>
                <a:spcPts val="0"/>
              </a:spcBef>
              <a:spcAft>
                <a:spcPts val="0"/>
              </a:spcAft>
              <a:buClr>
                <a:schemeClr val="accent1"/>
              </a:buClr>
              <a:buSzPts val="1400"/>
              <a:buFont typeface="Amatic SC"/>
              <a:buNone/>
              <a:defRPr sz="8000" b="1" i="0" u="none" strike="noStrike" cap="none">
                <a:solidFill>
                  <a:schemeClr val="accent1"/>
                </a:solidFill>
                <a:latin typeface="Amatic SC"/>
                <a:ea typeface="Amatic SC"/>
                <a:cs typeface="Amatic SC"/>
                <a:sym typeface="Amatic SC"/>
              </a:defRPr>
            </a:lvl1pPr>
            <a:lvl2pPr lvl="1" indent="0" algn="ctr" rtl="0">
              <a:spcBef>
                <a:spcPts val="0"/>
              </a:spcBef>
              <a:spcAft>
                <a:spcPts val="0"/>
              </a:spcAft>
              <a:buClr>
                <a:schemeClr val="accent1"/>
              </a:buClr>
              <a:buSzPts val="1400"/>
              <a:buFont typeface="Amatic SC"/>
              <a:buNone/>
              <a:defRPr sz="8000" b="1">
                <a:solidFill>
                  <a:schemeClr val="accent1"/>
                </a:solidFill>
                <a:latin typeface="Amatic SC"/>
                <a:ea typeface="Amatic SC"/>
                <a:cs typeface="Amatic SC"/>
                <a:sym typeface="Amatic SC"/>
              </a:defRPr>
            </a:lvl2pPr>
            <a:lvl3pPr lvl="2" indent="0" algn="ctr" rtl="0">
              <a:spcBef>
                <a:spcPts val="0"/>
              </a:spcBef>
              <a:spcAft>
                <a:spcPts val="0"/>
              </a:spcAft>
              <a:buClr>
                <a:schemeClr val="accent1"/>
              </a:buClr>
              <a:buSzPts val="1400"/>
              <a:buFont typeface="Amatic SC"/>
              <a:buNone/>
              <a:defRPr sz="8000" b="1">
                <a:solidFill>
                  <a:schemeClr val="accent1"/>
                </a:solidFill>
                <a:latin typeface="Amatic SC"/>
                <a:ea typeface="Amatic SC"/>
                <a:cs typeface="Amatic SC"/>
                <a:sym typeface="Amatic SC"/>
              </a:defRPr>
            </a:lvl3pPr>
            <a:lvl4pPr lvl="3" indent="0" algn="ctr" rtl="0">
              <a:spcBef>
                <a:spcPts val="0"/>
              </a:spcBef>
              <a:spcAft>
                <a:spcPts val="0"/>
              </a:spcAft>
              <a:buClr>
                <a:schemeClr val="accent1"/>
              </a:buClr>
              <a:buSzPts val="1400"/>
              <a:buFont typeface="Amatic SC"/>
              <a:buNone/>
              <a:defRPr sz="8000" b="1">
                <a:solidFill>
                  <a:schemeClr val="accent1"/>
                </a:solidFill>
                <a:latin typeface="Amatic SC"/>
                <a:ea typeface="Amatic SC"/>
                <a:cs typeface="Amatic SC"/>
                <a:sym typeface="Amatic SC"/>
              </a:defRPr>
            </a:lvl4pPr>
            <a:lvl5pPr lvl="4" indent="0" algn="ctr" rtl="0">
              <a:spcBef>
                <a:spcPts val="0"/>
              </a:spcBef>
              <a:spcAft>
                <a:spcPts val="0"/>
              </a:spcAft>
              <a:buClr>
                <a:schemeClr val="accent1"/>
              </a:buClr>
              <a:buSzPts val="1400"/>
              <a:buFont typeface="Amatic SC"/>
              <a:buNone/>
              <a:defRPr sz="8000" b="1">
                <a:solidFill>
                  <a:schemeClr val="accent1"/>
                </a:solidFill>
                <a:latin typeface="Amatic SC"/>
                <a:ea typeface="Amatic SC"/>
                <a:cs typeface="Amatic SC"/>
                <a:sym typeface="Amatic SC"/>
              </a:defRPr>
            </a:lvl5pPr>
            <a:lvl6pPr lvl="5" indent="0" algn="ctr" rtl="0">
              <a:spcBef>
                <a:spcPts val="0"/>
              </a:spcBef>
              <a:spcAft>
                <a:spcPts val="0"/>
              </a:spcAft>
              <a:buClr>
                <a:schemeClr val="accent1"/>
              </a:buClr>
              <a:buSzPts val="1400"/>
              <a:buFont typeface="Amatic SC"/>
              <a:buNone/>
              <a:defRPr sz="8000" b="1">
                <a:solidFill>
                  <a:schemeClr val="accent1"/>
                </a:solidFill>
                <a:latin typeface="Amatic SC"/>
                <a:ea typeface="Amatic SC"/>
                <a:cs typeface="Amatic SC"/>
                <a:sym typeface="Amatic SC"/>
              </a:defRPr>
            </a:lvl6pPr>
            <a:lvl7pPr lvl="6" indent="0" algn="ctr" rtl="0">
              <a:spcBef>
                <a:spcPts val="0"/>
              </a:spcBef>
              <a:spcAft>
                <a:spcPts val="0"/>
              </a:spcAft>
              <a:buClr>
                <a:schemeClr val="accent1"/>
              </a:buClr>
              <a:buSzPts val="1400"/>
              <a:buFont typeface="Amatic SC"/>
              <a:buNone/>
              <a:defRPr sz="8000" b="1">
                <a:solidFill>
                  <a:schemeClr val="accent1"/>
                </a:solidFill>
                <a:latin typeface="Amatic SC"/>
                <a:ea typeface="Amatic SC"/>
                <a:cs typeface="Amatic SC"/>
                <a:sym typeface="Amatic SC"/>
              </a:defRPr>
            </a:lvl7pPr>
            <a:lvl8pPr lvl="7" indent="0" algn="ctr" rtl="0">
              <a:spcBef>
                <a:spcPts val="0"/>
              </a:spcBef>
              <a:spcAft>
                <a:spcPts val="0"/>
              </a:spcAft>
              <a:buClr>
                <a:schemeClr val="accent1"/>
              </a:buClr>
              <a:buSzPts val="1400"/>
              <a:buFont typeface="Amatic SC"/>
              <a:buNone/>
              <a:defRPr sz="8000" b="1">
                <a:solidFill>
                  <a:schemeClr val="accent1"/>
                </a:solidFill>
                <a:latin typeface="Amatic SC"/>
                <a:ea typeface="Amatic SC"/>
                <a:cs typeface="Amatic SC"/>
                <a:sym typeface="Amatic SC"/>
              </a:defRPr>
            </a:lvl8pPr>
            <a:lvl9pPr lvl="8" indent="0" algn="ctr" rtl="0">
              <a:spcBef>
                <a:spcPts val="0"/>
              </a:spcBef>
              <a:spcAft>
                <a:spcPts val="0"/>
              </a:spcAft>
              <a:buClr>
                <a:schemeClr val="accent1"/>
              </a:buClr>
              <a:buSzPts val="1400"/>
              <a:buFont typeface="Amatic SC"/>
              <a:buNone/>
              <a:defRPr sz="8000" b="1">
                <a:solidFill>
                  <a:schemeClr val="accent1"/>
                </a:solidFill>
                <a:latin typeface="Amatic SC"/>
                <a:ea typeface="Amatic SC"/>
                <a:cs typeface="Amatic SC"/>
                <a:sym typeface="Amatic SC"/>
              </a:defRPr>
            </a:lvl9pPr>
          </a:lstStyle>
          <a:p>
            <a:endParaRPr/>
          </a:p>
        </p:txBody>
      </p:sp>
      <p:sp>
        <p:nvSpPr>
          <p:cNvPr id="65" name="Shape 65"/>
          <p:cNvSpPr txBox="1">
            <a:spLocks noGrp="1"/>
          </p:cNvSpPr>
          <p:nvPr>
            <p:ph type="subTitle" idx="1"/>
          </p:nvPr>
        </p:nvSpPr>
        <p:spPr>
          <a:xfrm>
            <a:off x="311700" y="3890400"/>
            <a:ext cx="8520600" cy="706200"/>
          </a:xfrm>
          <a:prstGeom prst="rect">
            <a:avLst/>
          </a:prstGeom>
          <a:noFill/>
          <a:ln>
            <a:noFill/>
          </a:ln>
        </p:spPr>
        <p:txBody>
          <a:bodyPr spcFirstLastPara="1" wrap="square" lIns="91425" tIns="91425" rIns="91425" bIns="91425" anchor="ctr" anchorCtr="0"/>
          <a:lstStyle>
            <a:lvl1pPr marL="0" marR="0" lvl="0" indent="0" algn="ctr" rtl="0">
              <a:lnSpc>
                <a:spcPct val="100000"/>
              </a:lnSpc>
              <a:spcBef>
                <a:spcPts val="0"/>
              </a:spcBef>
              <a:spcAft>
                <a:spcPts val="0"/>
              </a:spcAft>
              <a:buClr>
                <a:schemeClr val="accent1"/>
              </a:buClr>
              <a:buSzPts val="1800"/>
              <a:buFont typeface="Source Code Pro"/>
              <a:buNone/>
              <a:defRPr sz="2100" b="1" i="0" u="none" strike="noStrike" cap="none">
                <a:solidFill>
                  <a:schemeClr val="accent1"/>
                </a:solidFill>
                <a:latin typeface="Source Code Pro"/>
                <a:ea typeface="Source Code Pro"/>
                <a:cs typeface="Source Code Pro"/>
                <a:sym typeface="Source Code Pro"/>
              </a:defRPr>
            </a:lvl1pPr>
            <a:lvl2pPr marL="0" marR="0" lvl="1" indent="0" algn="ctr" rtl="0">
              <a:lnSpc>
                <a:spcPct val="100000"/>
              </a:lnSpc>
              <a:spcBef>
                <a:spcPts val="0"/>
              </a:spcBef>
              <a:spcAft>
                <a:spcPts val="0"/>
              </a:spcAft>
              <a:buClr>
                <a:schemeClr val="accent1"/>
              </a:buClr>
              <a:buSzPts val="1400"/>
              <a:buFont typeface="Source Code Pro"/>
              <a:buNone/>
              <a:defRPr sz="2100" b="1" i="0" u="none" strike="noStrike" cap="none">
                <a:solidFill>
                  <a:schemeClr val="accent1"/>
                </a:solidFill>
                <a:latin typeface="Source Code Pro"/>
                <a:ea typeface="Source Code Pro"/>
                <a:cs typeface="Source Code Pro"/>
                <a:sym typeface="Source Code Pro"/>
              </a:defRPr>
            </a:lvl2pPr>
            <a:lvl3pPr marL="0" marR="0" lvl="2" indent="0" algn="ctr" rtl="0">
              <a:lnSpc>
                <a:spcPct val="100000"/>
              </a:lnSpc>
              <a:spcBef>
                <a:spcPts val="0"/>
              </a:spcBef>
              <a:spcAft>
                <a:spcPts val="0"/>
              </a:spcAft>
              <a:buClr>
                <a:schemeClr val="accent1"/>
              </a:buClr>
              <a:buSzPts val="1400"/>
              <a:buFont typeface="Source Code Pro"/>
              <a:buNone/>
              <a:defRPr sz="2100" b="1" i="0" u="none" strike="noStrike" cap="none">
                <a:solidFill>
                  <a:schemeClr val="accent1"/>
                </a:solidFill>
                <a:latin typeface="Source Code Pro"/>
                <a:ea typeface="Source Code Pro"/>
                <a:cs typeface="Source Code Pro"/>
                <a:sym typeface="Source Code Pro"/>
              </a:defRPr>
            </a:lvl3pPr>
            <a:lvl4pPr marL="0" marR="0" lvl="3" indent="0" algn="ctr" rtl="0">
              <a:lnSpc>
                <a:spcPct val="100000"/>
              </a:lnSpc>
              <a:spcBef>
                <a:spcPts val="0"/>
              </a:spcBef>
              <a:spcAft>
                <a:spcPts val="0"/>
              </a:spcAft>
              <a:buClr>
                <a:schemeClr val="accent1"/>
              </a:buClr>
              <a:buSzPts val="1400"/>
              <a:buFont typeface="Source Code Pro"/>
              <a:buNone/>
              <a:defRPr sz="2100" b="1" i="0" u="none" strike="noStrike" cap="none">
                <a:solidFill>
                  <a:schemeClr val="accent1"/>
                </a:solidFill>
                <a:latin typeface="Source Code Pro"/>
                <a:ea typeface="Source Code Pro"/>
                <a:cs typeface="Source Code Pro"/>
                <a:sym typeface="Source Code Pro"/>
              </a:defRPr>
            </a:lvl4pPr>
            <a:lvl5pPr marL="0" marR="0" lvl="4" indent="0" algn="ctr" rtl="0">
              <a:lnSpc>
                <a:spcPct val="100000"/>
              </a:lnSpc>
              <a:spcBef>
                <a:spcPts val="0"/>
              </a:spcBef>
              <a:spcAft>
                <a:spcPts val="0"/>
              </a:spcAft>
              <a:buClr>
                <a:schemeClr val="accent1"/>
              </a:buClr>
              <a:buSzPts val="1400"/>
              <a:buFont typeface="Source Code Pro"/>
              <a:buNone/>
              <a:defRPr sz="2100" b="1" i="0" u="none" strike="noStrike" cap="none">
                <a:solidFill>
                  <a:schemeClr val="accent1"/>
                </a:solidFill>
                <a:latin typeface="Source Code Pro"/>
                <a:ea typeface="Source Code Pro"/>
                <a:cs typeface="Source Code Pro"/>
                <a:sym typeface="Source Code Pro"/>
              </a:defRPr>
            </a:lvl5pPr>
            <a:lvl6pPr marL="0" marR="0" lvl="5" indent="0" algn="ctr" rtl="0">
              <a:lnSpc>
                <a:spcPct val="100000"/>
              </a:lnSpc>
              <a:spcBef>
                <a:spcPts val="0"/>
              </a:spcBef>
              <a:spcAft>
                <a:spcPts val="0"/>
              </a:spcAft>
              <a:buClr>
                <a:schemeClr val="accent1"/>
              </a:buClr>
              <a:buSzPts val="1400"/>
              <a:buFont typeface="Source Code Pro"/>
              <a:buNone/>
              <a:defRPr sz="2100" b="1" i="0" u="none" strike="noStrike" cap="none">
                <a:solidFill>
                  <a:schemeClr val="accent1"/>
                </a:solidFill>
                <a:latin typeface="Source Code Pro"/>
                <a:ea typeface="Source Code Pro"/>
                <a:cs typeface="Source Code Pro"/>
                <a:sym typeface="Source Code Pro"/>
              </a:defRPr>
            </a:lvl6pPr>
            <a:lvl7pPr marL="0" marR="0" lvl="6" indent="0" algn="ctr" rtl="0">
              <a:lnSpc>
                <a:spcPct val="100000"/>
              </a:lnSpc>
              <a:spcBef>
                <a:spcPts val="0"/>
              </a:spcBef>
              <a:spcAft>
                <a:spcPts val="0"/>
              </a:spcAft>
              <a:buClr>
                <a:schemeClr val="accent1"/>
              </a:buClr>
              <a:buSzPts val="1400"/>
              <a:buFont typeface="Source Code Pro"/>
              <a:buNone/>
              <a:defRPr sz="2100" b="1" i="0" u="none" strike="noStrike" cap="none">
                <a:solidFill>
                  <a:schemeClr val="accent1"/>
                </a:solidFill>
                <a:latin typeface="Source Code Pro"/>
                <a:ea typeface="Source Code Pro"/>
                <a:cs typeface="Source Code Pro"/>
                <a:sym typeface="Source Code Pro"/>
              </a:defRPr>
            </a:lvl7pPr>
            <a:lvl8pPr marL="0" marR="0" lvl="7" indent="0" algn="ctr" rtl="0">
              <a:lnSpc>
                <a:spcPct val="100000"/>
              </a:lnSpc>
              <a:spcBef>
                <a:spcPts val="0"/>
              </a:spcBef>
              <a:spcAft>
                <a:spcPts val="0"/>
              </a:spcAft>
              <a:buClr>
                <a:schemeClr val="accent1"/>
              </a:buClr>
              <a:buSzPts val="1400"/>
              <a:buFont typeface="Source Code Pro"/>
              <a:buNone/>
              <a:defRPr sz="2100" b="1" i="0" u="none" strike="noStrike" cap="none">
                <a:solidFill>
                  <a:schemeClr val="accent1"/>
                </a:solidFill>
                <a:latin typeface="Source Code Pro"/>
                <a:ea typeface="Source Code Pro"/>
                <a:cs typeface="Source Code Pro"/>
                <a:sym typeface="Source Code Pro"/>
              </a:defRPr>
            </a:lvl8pPr>
            <a:lvl9pPr marL="0" marR="0" lvl="8" indent="0" algn="ctr" rtl="0">
              <a:lnSpc>
                <a:spcPct val="100000"/>
              </a:lnSpc>
              <a:spcBef>
                <a:spcPts val="0"/>
              </a:spcBef>
              <a:spcAft>
                <a:spcPts val="0"/>
              </a:spcAft>
              <a:buClr>
                <a:schemeClr val="accent1"/>
              </a:buClr>
              <a:buSzPts val="1400"/>
              <a:buFont typeface="Source Code Pro"/>
              <a:buNone/>
              <a:defRPr sz="2100" b="1" i="0" u="none" strike="noStrike" cap="none">
                <a:solidFill>
                  <a:schemeClr val="accent1"/>
                </a:solidFill>
                <a:latin typeface="Source Code Pro"/>
                <a:ea typeface="Source Code Pro"/>
                <a:cs typeface="Source Code Pro"/>
                <a:sym typeface="Source Code Pro"/>
              </a:defRPr>
            </a:lvl9pPr>
          </a:lstStyle>
          <a:p>
            <a:endParaRPr/>
          </a:p>
        </p:txBody>
      </p:sp>
      <p:sp>
        <p:nvSpPr>
          <p:cNvPr id="66" name="Shape 66"/>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accent1"/>
              </a:buClr>
              <a:buSzPts val="1400"/>
              <a:buFont typeface="Amatic SC"/>
              <a:buNone/>
              <a:defRPr sz="4200" b="1" i="0" u="none" strike="noStrike" cap="none">
                <a:solidFill>
                  <a:schemeClr val="accent1"/>
                </a:solidFill>
                <a:latin typeface="Amatic SC"/>
                <a:ea typeface="Amatic SC"/>
                <a:cs typeface="Amatic SC"/>
                <a:sym typeface="Amatic SC"/>
              </a:defRPr>
            </a:lvl1pPr>
            <a:lvl2pPr lvl="1"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2pPr>
            <a:lvl3pPr lvl="2"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3pPr>
            <a:lvl4pPr lvl="3"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4pPr>
            <a:lvl5pPr lvl="4"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5pPr>
            <a:lvl6pPr lvl="5"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6pPr>
            <a:lvl7pPr lvl="6"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7pPr>
            <a:lvl8pPr lvl="7"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8pPr>
            <a:lvl9pPr lvl="8"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9pPr>
          </a:lstStyle>
          <a:p>
            <a:endParaRPr/>
          </a:p>
        </p:txBody>
      </p:sp>
      <p:sp>
        <p:nvSpPr>
          <p:cNvPr id="69" name="Shape 69"/>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Source Code Pro"/>
              <a:buChar char="●"/>
              <a:defRPr sz="1800" b="0" i="0" u="none" strike="noStrike" cap="none">
                <a:solidFill>
                  <a:schemeClr val="dk2"/>
                </a:solidFill>
                <a:latin typeface="Source Code Pro"/>
                <a:ea typeface="Source Code Pro"/>
                <a:cs typeface="Source Code Pro"/>
                <a:sym typeface="Source Code Pro"/>
              </a:defRPr>
            </a:lvl1pPr>
            <a:lvl2pPr marL="914400" marR="0" lvl="1"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2pPr>
            <a:lvl3pPr marL="1371600" marR="0" lvl="2"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3pPr>
            <a:lvl4pPr marL="1828800" marR="0" lvl="3"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4pPr>
            <a:lvl5pPr marL="2286000" marR="0" lvl="4"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5pPr>
            <a:lvl6pPr marL="2743200" marR="0" lvl="5"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6pPr>
            <a:lvl7pPr marL="3200400" marR="0" lvl="6"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7pPr>
            <a:lvl8pPr marL="3657600" marR="0" lvl="7"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8pPr>
            <a:lvl9pPr marL="4114800" marR="0" lvl="8" indent="-317500" algn="l" rtl="0">
              <a:lnSpc>
                <a:spcPct val="115000"/>
              </a:lnSpc>
              <a:spcBef>
                <a:spcPts val="1600"/>
              </a:spcBef>
              <a:spcAft>
                <a:spcPts val="160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9pPr>
          </a:lstStyle>
          <a:p>
            <a:endParaRPr/>
          </a:p>
        </p:txBody>
      </p:sp>
      <p:sp>
        <p:nvSpPr>
          <p:cNvPr id="70" name="Shape 70"/>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accent1"/>
              </a:buClr>
              <a:buSzPts val="1400"/>
              <a:buFont typeface="Amatic SC"/>
              <a:buNone/>
              <a:defRPr sz="4200" b="1" i="0" u="none" strike="noStrike" cap="none">
                <a:solidFill>
                  <a:schemeClr val="accent1"/>
                </a:solidFill>
                <a:latin typeface="Amatic SC"/>
                <a:ea typeface="Amatic SC"/>
                <a:cs typeface="Amatic SC"/>
                <a:sym typeface="Amatic SC"/>
              </a:defRPr>
            </a:lvl1pPr>
            <a:lvl2pPr lvl="1"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2pPr>
            <a:lvl3pPr lvl="2"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3pPr>
            <a:lvl4pPr lvl="3"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4pPr>
            <a:lvl5pPr lvl="4"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5pPr>
            <a:lvl6pPr lvl="5"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6pPr>
            <a:lvl7pPr lvl="6"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7pPr>
            <a:lvl8pPr lvl="7"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8pPr>
            <a:lvl9pPr lvl="8"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9pPr>
          </a:lstStyle>
          <a:p>
            <a:endParaRPr/>
          </a:p>
        </p:txBody>
      </p:sp>
      <p:sp>
        <p:nvSpPr>
          <p:cNvPr id="73" name="Shape 73"/>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Source Code Pro"/>
              <a:buChar char="●"/>
              <a:defRPr sz="1800" b="0" i="0" u="none" strike="noStrike" cap="none">
                <a:solidFill>
                  <a:schemeClr val="dk2"/>
                </a:solidFill>
                <a:latin typeface="Source Code Pro"/>
                <a:ea typeface="Source Code Pro"/>
                <a:cs typeface="Source Code Pro"/>
                <a:sym typeface="Source Code Pro"/>
              </a:defRPr>
            </a:lvl1pPr>
            <a:lvl2pPr marL="914400" marR="0" lvl="1"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2pPr>
            <a:lvl3pPr marL="1371600" marR="0" lvl="2"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3pPr>
            <a:lvl4pPr marL="1828800" marR="0" lvl="3"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4pPr>
            <a:lvl5pPr marL="2286000" marR="0" lvl="4"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5pPr>
            <a:lvl6pPr marL="2743200" marR="0" lvl="5"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6pPr>
            <a:lvl7pPr marL="3200400" marR="0" lvl="6"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7pPr>
            <a:lvl8pPr marL="3657600" marR="0" lvl="7"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8pPr>
            <a:lvl9pPr marL="4114800" marR="0" lvl="8" indent="-317500" algn="l" rtl="0">
              <a:lnSpc>
                <a:spcPct val="115000"/>
              </a:lnSpc>
              <a:spcBef>
                <a:spcPts val="1600"/>
              </a:spcBef>
              <a:spcAft>
                <a:spcPts val="160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9pPr>
          </a:lstStyle>
          <a:p>
            <a:endParaRPr/>
          </a:p>
        </p:txBody>
      </p:sp>
      <p:sp>
        <p:nvSpPr>
          <p:cNvPr id="74" name="Shape 74"/>
          <p:cNvSpPr txBox="1">
            <a:spLocks noGrp="1"/>
          </p:cNvSpPr>
          <p:nvPr>
            <p:ph type="dt" idx="10"/>
          </p:nvPr>
        </p:nvSpPr>
        <p:spPr>
          <a:xfrm>
            <a:off x="457200" y="4767263"/>
            <a:ext cx="2133600" cy="2739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5" name="Shape 75"/>
          <p:cNvSpPr txBox="1">
            <a:spLocks noGrp="1"/>
          </p:cNvSpPr>
          <p:nvPr>
            <p:ph type="ftr" idx="11"/>
          </p:nvPr>
        </p:nvSpPr>
        <p:spPr>
          <a:xfrm>
            <a:off x="3124200" y="4767263"/>
            <a:ext cx="2895600" cy="2739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6" name="Shape 76"/>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cSld name="Section header">
    <p:bg>
      <p:bgPr>
        <a:solidFill>
          <a:schemeClr val="dk1"/>
        </a:solidFill>
        <a:effectLst/>
      </p:bgPr>
    </p:bg>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2802750" y="802500"/>
            <a:ext cx="3538500" cy="3538500"/>
          </a:xfrm>
          <a:prstGeom prst="rect">
            <a:avLst/>
          </a:prstGeom>
          <a:solidFill>
            <a:srgbClr val="FFFFFF"/>
          </a:solidFill>
          <a:ln>
            <a:noFill/>
          </a:ln>
        </p:spPr>
        <p:txBody>
          <a:bodyPr spcFirstLastPara="1" wrap="square" lIns="91425" tIns="91425" rIns="91425" bIns="91425" anchor="ctr" anchorCtr="0"/>
          <a:lstStyle>
            <a:lvl1pPr marL="0" marR="0" lvl="0" indent="0" algn="ctr" rtl="0">
              <a:lnSpc>
                <a:spcPct val="100000"/>
              </a:lnSpc>
              <a:spcBef>
                <a:spcPts val="0"/>
              </a:spcBef>
              <a:spcAft>
                <a:spcPts val="0"/>
              </a:spcAft>
              <a:buClr>
                <a:schemeClr val="accent1"/>
              </a:buClr>
              <a:buSzPts val="1400"/>
              <a:buFont typeface="Amatic SC"/>
              <a:buNone/>
              <a:defRPr sz="4800" b="1" i="0" u="none" strike="noStrike" cap="none">
                <a:solidFill>
                  <a:schemeClr val="accent1"/>
                </a:solidFill>
                <a:latin typeface="Amatic SC"/>
                <a:ea typeface="Amatic SC"/>
                <a:cs typeface="Amatic SC"/>
                <a:sym typeface="Amatic SC"/>
              </a:defRPr>
            </a:lvl1pPr>
            <a:lvl2pPr lvl="1" indent="0" algn="ctr" rtl="0">
              <a:spcBef>
                <a:spcPts val="0"/>
              </a:spcBef>
              <a:spcAft>
                <a:spcPts val="0"/>
              </a:spcAft>
              <a:buClr>
                <a:schemeClr val="accent1"/>
              </a:buClr>
              <a:buSzPts val="1400"/>
              <a:buFont typeface="Amatic SC"/>
              <a:buNone/>
              <a:defRPr sz="4800" b="1">
                <a:solidFill>
                  <a:schemeClr val="accent1"/>
                </a:solidFill>
                <a:latin typeface="Amatic SC"/>
                <a:ea typeface="Amatic SC"/>
                <a:cs typeface="Amatic SC"/>
                <a:sym typeface="Amatic SC"/>
              </a:defRPr>
            </a:lvl2pPr>
            <a:lvl3pPr lvl="2" indent="0" algn="ctr" rtl="0">
              <a:spcBef>
                <a:spcPts val="0"/>
              </a:spcBef>
              <a:spcAft>
                <a:spcPts val="0"/>
              </a:spcAft>
              <a:buClr>
                <a:schemeClr val="accent1"/>
              </a:buClr>
              <a:buSzPts val="1400"/>
              <a:buFont typeface="Amatic SC"/>
              <a:buNone/>
              <a:defRPr sz="4800" b="1">
                <a:solidFill>
                  <a:schemeClr val="accent1"/>
                </a:solidFill>
                <a:latin typeface="Amatic SC"/>
                <a:ea typeface="Amatic SC"/>
                <a:cs typeface="Amatic SC"/>
                <a:sym typeface="Amatic SC"/>
              </a:defRPr>
            </a:lvl3pPr>
            <a:lvl4pPr lvl="3" indent="0" algn="ctr" rtl="0">
              <a:spcBef>
                <a:spcPts val="0"/>
              </a:spcBef>
              <a:spcAft>
                <a:spcPts val="0"/>
              </a:spcAft>
              <a:buClr>
                <a:schemeClr val="accent1"/>
              </a:buClr>
              <a:buSzPts val="1400"/>
              <a:buFont typeface="Amatic SC"/>
              <a:buNone/>
              <a:defRPr sz="4800" b="1">
                <a:solidFill>
                  <a:schemeClr val="accent1"/>
                </a:solidFill>
                <a:latin typeface="Amatic SC"/>
                <a:ea typeface="Amatic SC"/>
                <a:cs typeface="Amatic SC"/>
                <a:sym typeface="Amatic SC"/>
              </a:defRPr>
            </a:lvl4pPr>
            <a:lvl5pPr lvl="4" indent="0" algn="ctr" rtl="0">
              <a:spcBef>
                <a:spcPts val="0"/>
              </a:spcBef>
              <a:spcAft>
                <a:spcPts val="0"/>
              </a:spcAft>
              <a:buClr>
                <a:schemeClr val="accent1"/>
              </a:buClr>
              <a:buSzPts val="1400"/>
              <a:buFont typeface="Amatic SC"/>
              <a:buNone/>
              <a:defRPr sz="4800" b="1">
                <a:solidFill>
                  <a:schemeClr val="accent1"/>
                </a:solidFill>
                <a:latin typeface="Amatic SC"/>
                <a:ea typeface="Amatic SC"/>
                <a:cs typeface="Amatic SC"/>
                <a:sym typeface="Amatic SC"/>
              </a:defRPr>
            </a:lvl5pPr>
            <a:lvl6pPr lvl="5" indent="0" algn="ctr" rtl="0">
              <a:spcBef>
                <a:spcPts val="0"/>
              </a:spcBef>
              <a:spcAft>
                <a:spcPts val="0"/>
              </a:spcAft>
              <a:buClr>
                <a:schemeClr val="accent1"/>
              </a:buClr>
              <a:buSzPts val="1400"/>
              <a:buFont typeface="Amatic SC"/>
              <a:buNone/>
              <a:defRPr sz="4800" b="1">
                <a:solidFill>
                  <a:schemeClr val="accent1"/>
                </a:solidFill>
                <a:latin typeface="Amatic SC"/>
                <a:ea typeface="Amatic SC"/>
                <a:cs typeface="Amatic SC"/>
                <a:sym typeface="Amatic SC"/>
              </a:defRPr>
            </a:lvl6pPr>
            <a:lvl7pPr lvl="6" indent="0" algn="ctr" rtl="0">
              <a:spcBef>
                <a:spcPts val="0"/>
              </a:spcBef>
              <a:spcAft>
                <a:spcPts val="0"/>
              </a:spcAft>
              <a:buClr>
                <a:schemeClr val="accent1"/>
              </a:buClr>
              <a:buSzPts val="1400"/>
              <a:buFont typeface="Amatic SC"/>
              <a:buNone/>
              <a:defRPr sz="4800" b="1">
                <a:solidFill>
                  <a:schemeClr val="accent1"/>
                </a:solidFill>
                <a:latin typeface="Amatic SC"/>
                <a:ea typeface="Amatic SC"/>
                <a:cs typeface="Amatic SC"/>
                <a:sym typeface="Amatic SC"/>
              </a:defRPr>
            </a:lvl7pPr>
            <a:lvl8pPr lvl="7" indent="0" algn="ctr" rtl="0">
              <a:spcBef>
                <a:spcPts val="0"/>
              </a:spcBef>
              <a:spcAft>
                <a:spcPts val="0"/>
              </a:spcAft>
              <a:buClr>
                <a:schemeClr val="accent1"/>
              </a:buClr>
              <a:buSzPts val="1400"/>
              <a:buFont typeface="Amatic SC"/>
              <a:buNone/>
              <a:defRPr sz="4800" b="1">
                <a:solidFill>
                  <a:schemeClr val="accent1"/>
                </a:solidFill>
                <a:latin typeface="Amatic SC"/>
                <a:ea typeface="Amatic SC"/>
                <a:cs typeface="Amatic SC"/>
                <a:sym typeface="Amatic SC"/>
              </a:defRPr>
            </a:lvl8pPr>
            <a:lvl9pPr lvl="8" indent="0" algn="ctr" rtl="0">
              <a:spcBef>
                <a:spcPts val="0"/>
              </a:spcBef>
              <a:spcAft>
                <a:spcPts val="0"/>
              </a:spcAft>
              <a:buClr>
                <a:schemeClr val="accent1"/>
              </a:buClr>
              <a:buSzPts val="1400"/>
              <a:buFont typeface="Amatic SC"/>
              <a:buNone/>
              <a:defRPr sz="4800" b="1">
                <a:solidFill>
                  <a:schemeClr val="accent1"/>
                </a:solidFill>
                <a:latin typeface="Amatic SC"/>
                <a:ea typeface="Amatic SC"/>
                <a:cs typeface="Amatic SC"/>
                <a:sym typeface="Amatic SC"/>
              </a:defRPr>
            </a:lvl9pPr>
          </a:lstStyle>
          <a:p>
            <a:endParaRPr/>
          </a:p>
        </p:txBody>
      </p:sp>
      <p:sp>
        <p:nvSpPr>
          <p:cNvPr id="79" name="Shape 79"/>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accent1"/>
              </a:buClr>
              <a:buSzPts val="1400"/>
              <a:buFont typeface="Amatic SC"/>
              <a:buNone/>
              <a:defRPr sz="4200" b="1" i="0" u="none" strike="noStrike" cap="none">
                <a:solidFill>
                  <a:schemeClr val="accent1"/>
                </a:solidFill>
                <a:latin typeface="Amatic SC"/>
                <a:ea typeface="Amatic SC"/>
                <a:cs typeface="Amatic SC"/>
                <a:sym typeface="Amatic SC"/>
              </a:defRPr>
            </a:lvl1pPr>
            <a:lvl2pPr lvl="1"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2pPr>
            <a:lvl3pPr lvl="2"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3pPr>
            <a:lvl4pPr lvl="3"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4pPr>
            <a:lvl5pPr lvl="4"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5pPr>
            <a:lvl6pPr lvl="5"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6pPr>
            <a:lvl7pPr lvl="6"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7pPr>
            <a:lvl8pPr lvl="7"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8pPr>
            <a:lvl9pPr lvl="8"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9pPr>
          </a:lstStyle>
          <a:p>
            <a:endParaRPr/>
          </a:p>
        </p:txBody>
      </p:sp>
      <p:sp>
        <p:nvSpPr>
          <p:cNvPr id="82" name="Shape 82"/>
          <p:cNvSpPr txBox="1">
            <a:spLocks noGrp="1"/>
          </p:cNvSpPr>
          <p:nvPr>
            <p:ph type="body" idx="1"/>
          </p:nvPr>
        </p:nvSpPr>
        <p:spPr>
          <a:xfrm>
            <a:off x="311700" y="1228675"/>
            <a:ext cx="3999900" cy="3340200"/>
          </a:xfrm>
          <a:prstGeom prst="rect">
            <a:avLst/>
          </a:prstGeom>
          <a:noFill/>
          <a:ln>
            <a:noFill/>
          </a:ln>
        </p:spPr>
        <p:txBody>
          <a:bodyPr spcFirstLastPara="1" wrap="square" lIns="91425" tIns="91425" rIns="91425" bIns="91425" anchor="t" anchorCtr="0"/>
          <a:lstStyle>
            <a:lvl1pPr marL="457200" marR="0" lvl="0" indent="-317500" algn="l" rtl="0">
              <a:lnSpc>
                <a:spcPct val="115000"/>
              </a:lnSpc>
              <a:spcBef>
                <a:spcPts val="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1pPr>
            <a:lvl2pPr marL="914400" marR="0" lvl="1"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2pPr>
            <a:lvl3pPr marL="1371600" marR="0" lvl="2"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3pPr>
            <a:lvl4pPr marL="1828800" marR="0" lvl="3"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4pPr>
            <a:lvl5pPr marL="2286000" marR="0" lvl="4"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5pPr>
            <a:lvl6pPr marL="2743200" marR="0" lvl="5"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6pPr>
            <a:lvl7pPr marL="3200400" marR="0" lvl="6"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7pPr>
            <a:lvl8pPr marL="3657600" marR="0" lvl="7"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8pPr>
            <a:lvl9pPr marL="4114800" marR="0" lvl="8" indent="-304800" algn="l" rtl="0">
              <a:lnSpc>
                <a:spcPct val="115000"/>
              </a:lnSpc>
              <a:spcBef>
                <a:spcPts val="1600"/>
              </a:spcBef>
              <a:spcAft>
                <a:spcPts val="160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9pPr>
          </a:lstStyle>
          <a:p>
            <a:endParaRPr/>
          </a:p>
        </p:txBody>
      </p:sp>
      <p:sp>
        <p:nvSpPr>
          <p:cNvPr id="83" name="Shape 83"/>
          <p:cNvSpPr txBox="1">
            <a:spLocks noGrp="1"/>
          </p:cNvSpPr>
          <p:nvPr>
            <p:ph type="body" idx="2"/>
          </p:nvPr>
        </p:nvSpPr>
        <p:spPr>
          <a:xfrm>
            <a:off x="4832400" y="1228675"/>
            <a:ext cx="3999900" cy="3340200"/>
          </a:xfrm>
          <a:prstGeom prst="rect">
            <a:avLst/>
          </a:prstGeom>
          <a:noFill/>
          <a:ln>
            <a:noFill/>
          </a:ln>
        </p:spPr>
        <p:txBody>
          <a:bodyPr spcFirstLastPara="1" wrap="square" lIns="91425" tIns="91425" rIns="91425" bIns="91425" anchor="t" anchorCtr="0"/>
          <a:lstStyle>
            <a:lvl1pPr marL="457200" marR="0" lvl="0" indent="-317500" algn="l" rtl="0">
              <a:lnSpc>
                <a:spcPct val="115000"/>
              </a:lnSpc>
              <a:spcBef>
                <a:spcPts val="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1pPr>
            <a:lvl2pPr marL="914400" marR="0" lvl="1"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2pPr>
            <a:lvl3pPr marL="1371600" marR="0" lvl="2"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3pPr>
            <a:lvl4pPr marL="1828800" marR="0" lvl="3"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4pPr>
            <a:lvl5pPr marL="2286000" marR="0" lvl="4"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5pPr>
            <a:lvl6pPr marL="2743200" marR="0" lvl="5"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6pPr>
            <a:lvl7pPr marL="3200400" marR="0" lvl="6"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7pPr>
            <a:lvl8pPr marL="3657600" marR="0" lvl="7"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8pPr>
            <a:lvl9pPr marL="4114800" marR="0" lvl="8" indent="-304800" algn="l" rtl="0">
              <a:lnSpc>
                <a:spcPct val="115000"/>
              </a:lnSpc>
              <a:spcBef>
                <a:spcPts val="1600"/>
              </a:spcBef>
              <a:spcAft>
                <a:spcPts val="160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9pPr>
          </a:lstStyle>
          <a:p>
            <a:endParaRPr/>
          </a:p>
        </p:txBody>
      </p:sp>
      <p:sp>
        <p:nvSpPr>
          <p:cNvPr id="84" name="Shape 84"/>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85"/>
        <p:cNvGrpSpPr/>
        <p:nvPr/>
      </p:nvGrpSpPr>
      <p:grpSpPr>
        <a:xfrm>
          <a:off x="0" y="0"/>
          <a:ext cx="0" cy="0"/>
          <a:chOff x="0" y="0"/>
          <a:chExt cx="0" cy="0"/>
        </a:xfrm>
      </p:grpSpPr>
      <p:sp>
        <p:nvSpPr>
          <p:cNvPr id="86" name="Shape 86"/>
          <p:cNvSpPr txBox="1">
            <a:spLocks noGrp="1"/>
          </p:cNvSpPr>
          <p:nvPr>
            <p:ph type="title"/>
          </p:nvPr>
        </p:nvSpPr>
        <p:spPr>
          <a:xfrm>
            <a:off x="304800" y="309350"/>
            <a:ext cx="8537700" cy="7482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accent1"/>
              </a:buClr>
              <a:buSzPts val="1400"/>
              <a:buFont typeface="Amatic SC"/>
              <a:buNone/>
              <a:defRPr sz="4000" b="1" i="0" u="none" strike="noStrike" cap="none">
                <a:solidFill>
                  <a:schemeClr val="accent1"/>
                </a:solidFill>
                <a:latin typeface="Amatic SC"/>
                <a:ea typeface="Amatic SC"/>
                <a:cs typeface="Amatic SC"/>
                <a:sym typeface="Amatic SC"/>
              </a:defRPr>
            </a:lvl1pPr>
            <a:lvl2pPr lvl="1" indent="0" rtl="0">
              <a:spcBef>
                <a:spcPts val="0"/>
              </a:spcBef>
              <a:spcAft>
                <a:spcPts val="0"/>
              </a:spcAft>
              <a:buClr>
                <a:schemeClr val="accent1"/>
              </a:buClr>
              <a:buSzPts val="1400"/>
              <a:buFont typeface="Amatic SC"/>
              <a:buNone/>
              <a:defRPr sz="4000" b="1">
                <a:solidFill>
                  <a:schemeClr val="accent1"/>
                </a:solidFill>
                <a:latin typeface="Amatic SC"/>
                <a:ea typeface="Amatic SC"/>
                <a:cs typeface="Amatic SC"/>
                <a:sym typeface="Amatic SC"/>
              </a:defRPr>
            </a:lvl2pPr>
            <a:lvl3pPr lvl="2" indent="0" rtl="0">
              <a:spcBef>
                <a:spcPts val="0"/>
              </a:spcBef>
              <a:spcAft>
                <a:spcPts val="0"/>
              </a:spcAft>
              <a:buClr>
                <a:schemeClr val="accent1"/>
              </a:buClr>
              <a:buSzPts val="1400"/>
              <a:buFont typeface="Amatic SC"/>
              <a:buNone/>
              <a:defRPr sz="4000" b="1">
                <a:solidFill>
                  <a:schemeClr val="accent1"/>
                </a:solidFill>
                <a:latin typeface="Amatic SC"/>
                <a:ea typeface="Amatic SC"/>
                <a:cs typeface="Amatic SC"/>
                <a:sym typeface="Amatic SC"/>
              </a:defRPr>
            </a:lvl3pPr>
            <a:lvl4pPr lvl="3" indent="0" rtl="0">
              <a:spcBef>
                <a:spcPts val="0"/>
              </a:spcBef>
              <a:spcAft>
                <a:spcPts val="0"/>
              </a:spcAft>
              <a:buClr>
                <a:schemeClr val="accent1"/>
              </a:buClr>
              <a:buSzPts val="1400"/>
              <a:buFont typeface="Amatic SC"/>
              <a:buNone/>
              <a:defRPr sz="4000" b="1">
                <a:solidFill>
                  <a:schemeClr val="accent1"/>
                </a:solidFill>
                <a:latin typeface="Amatic SC"/>
                <a:ea typeface="Amatic SC"/>
                <a:cs typeface="Amatic SC"/>
                <a:sym typeface="Amatic SC"/>
              </a:defRPr>
            </a:lvl4pPr>
            <a:lvl5pPr lvl="4" indent="0" rtl="0">
              <a:spcBef>
                <a:spcPts val="0"/>
              </a:spcBef>
              <a:spcAft>
                <a:spcPts val="0"/>
              </a:spcAft>
              <a:buClr>
                <a:schemeClr val="accent1"/>
              </a:buClr>
              <a:buSzPts val="1400"/>
              <a:buFont typeface="Amatic SC"/>
              <a:buNone/>
              <a:defRPr sz="4000" b="1">
                <a:solidFill>
                  <a:schemeClr val="accent1"/>
                </a:solidFill>
                <a:latin typeface="Amatic SC"/>
                <a:ea typeface="Amatic SC"/>
                <a:cs typeface="Amatic SC"/>
                <a:sym typeface="Amatic SC"/>
              </a:defRPr>
            </a:lvl5pPr>
            <a:lvl6pPr lvl="5" indent="0" rtl="0">
              <a:spcBef>
                <a:spcPts val="0"/>
              </a:spcBef>
              <a:spcAft>
                <a:spcPts val="0"/>
              </a:spcAft>
              <a:buClr>
                <a:schemeClr val="accent1"/>
              </a:buClr>
              <a:buSzPts val="1400"/>
              <a:buFont typeface="Amatic SC"/>
              <a:buNone/>
              <a:defRPr sz="4000" b="1">
                <a:solidFill>
                  <a:schemeClr val="accent1"/>
                </a:solidFill>
                <a:latin typeface="Amatic SC"/>
                <a:ea typeface="Amatic SC"/>
                <a:cs typeface="Amatic SC"/>
                <a:sym typeface="Amatic SC"/>
              </a:defRPr>
            </a:lvl6pPr>
            <a:lvl7pPr lvl="6" indent="0" rtl="0">
              <a:spcBef>
                <a:spcPts val="0"/>
              </a:spcBef>
              <a:spcAft>
                <a:spcPts val="0"/>
              </a:spcAft>
              <a:buClr>
                <a:schemeClr val="accent1"/>
              </a:buClr>
              <a:buSzPts val="1400"/>
              <a:buFont typeface="Amatic SC"/>
              <a:buNone/>
              <a:defRPr sz="4000" b="1">
                <a:solidFill>
                  <a:schemeClr val="accent1"/>
                </a:solidFill>
                <a:latin typeface="Amatic SC"/>
                <a:ea typeface="Amatic SC"/>
                <a:cs typeface="Amatic SC"/>
                <a:sym typeface="Amatic SC"/>
              </a:defRPr>
            </a:lvl7pPr>
            <a:lvl8pPr lvl="7" indent="0" rtl="0">
              <a:spcBef>
                <a:spcPts val="0"/>
              </a:spcBef>
              <a:spcAft>
                <a:spcPts val="0"/>
              </a:spcAft>
              <a:buClr>
                <a:schemeClr val="accent1"/>
              </a:buClr>
              <a:buSzPts val="1400"/>
              <a:buFont typeface="Amatic SC"/>
              <a:buNone/>
              <a:defRPr sz="4000" b="1">
                <a:solidFill>
                  <a:schemeClr val="accent1"/>
                </a:solidFill>
                <a:latin typeface="Amatic SC"/>
                <a:ea typeface="Amatic SC"/>
                <a:cs typeface="Amatic SC"/>
                <a:sym typeface="Amatic SC"/>
              </a:defRPr>
            </a:lvl8pPr>
            <a:lvl9pPr lvl="8" indent="0" rtl="0">
              <a:spcBef>
                <a:spcPts val="0"/>
              </a:spcBef>
              <a:spcAft>
                <a:spcPts val="0"/>
              </a:spcAft>
              <a:buClr>
                <a:schemeClr val="accent1"/>
              </a:buClr>
              <a:buSzPts val="1400"/>
              <a:buFont typeface="Amatic SC"/>
              <a:buNone/>
              <a:defRPr sz="4000" b="1">
                <a:solidFill>
                  <a:schemeClr val="accent1"/>
                </a:solidFill>
                <a:latin typeface="Amatic SC"/>
                <a:ea typeface="Amatic SC"/>
                <a:cs typeface="Amatic SC"/>
                <a:sym typeface="Amatic SC"/>
              </a:defRPr>
            </a:lvl9pPr>
          </a:lstStyle>
          <a:p>
            <a:endParaRPr/>
          </a:p>
        </p:txBody>
      </p:sp>
      <p:sp>
        <p:nvSpPr>
          <p:cNvPr id="87" name="Shape 87"/>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Clr>
                <a:schemeClr val="accent1"/>
              </a:buClr>
              <a:buSzPts val="1400"/>
              <a:buFont typeface="Amatic SC"/>
              <a:buNone/>
              <a:defRPr sz="3000" b="1" i="0" u="none" strike="noStrike" cap="none">
                <a:solidFill>
                  <a:schemeClr val="accent1"/>
                </a:solidFill>
                <a:latin typeface="Amatic SC"/>
                <a:ea typeface="Amatic SC"/>
                <a:cs typeface="Amatic SC"/>
                <a:sym typeface="Amatic SC"/>
              </a:defRPr>
            </a:lvl1pPr>
            <a:lvl2pPr lvl="1" indent="0" rtl="0">
              <a:spcBef>
                <a:spcPts val="0"/>
              </a:spcBef>
              <a:spcAft>
                <a:spcPts val="0"/>
              </a:spcAft>
              <a:buClr>
                <a:schemeClr val="accent1"/>
              </a:buClr>
              <a:buSzPts val="1400"/>
              <a:buFont typeface="Amatic SC"/>
              <a:buNone/>
              <a:defRPr sz="3000" b="1">
                <a:solidFill>
                  <a:schemeClr val="accent1"/>
                </a:solidFill>
                <a:latin typeface="Amatic SC"/>
                <a:ea typeface="Amatic SC"/>
                <a:cs typeface="Amatic SC"/>
                <a:sym typeface="Amatic SC"/>
              </a:defRPr>
            </a:lvl2pPr>
            <a:lvl3pPr lvl="2" indent="0" rtl="0">
              <a:spcBef>
                <a:spcPts val="0"/>
              </a:spcBef>
              <a:spcAft>
                <a:spcPts val="0"/>
              </a:spcAft>
              <a:buClr>
                <a:schemeClr val="accent1"/>
              </a:buClr>
              <a:buSzPts val="1400"/>
              <a:buFont typeface="Amatic SC"/>
              <a:buNone/>
              <a:defRPr sz="3000" b="1">
                <a:solidFill>
                  <a:schemeClr val="accent1"/>
                </a:solidFill>
                <a:latin typeface="Amatic SC"/>
                <a:ea typeface="Amatic SC"/>
                <a:cs typeface="Amatic SC"/>
                <a:sym typeface="Amatic SC"/>
              </a:defRPr>
            </a:lvl3pPr>
            <a:lvl4pPr lvl="3" indent="0" rtl="0">
              <a:spcBef>
                <a:spcPts val="0"/>
              </a:spcBef>
              <a:spcAft>
                <a:spcPts val="0"/>
              </a:spcAft>
              <a:buClr>
                <a:schemeClr val="accent1"/>
              </a:buClr>
              <a:buSzPts val="1400"/>
              <a:buFont typeface="Amatic SC"/>
              <a:buNone/>
              <a:defRPr sz="3000" b="1">
                <a:solidFill>
                  <a:schemeClr val="accent1"/>
                </a:solidFill>
                <a:latin typeface="Amatic SC"/>
                <a:ea typeface="Amatic SC"/>
                <a:cs typeface="Amatic SC"/>
                <a:sym typeface="Amatic SC"/>
              </a:defRPr>
            </a:lvl4pPr>
            <a:lvl5pPr lvl="4" indent="0" rtl="0">
              <a:spcBef>
                <a:spcPts val="0"/>
              </a:spcBef>
              <a:spcAft>
                <a:spcPts val="0"/>
              </a:spcAft>
              <a:buClr>
                <a:schemeClr val="accent1"/>
              </a:buClr>
              <a:buSzPts val="1400"/>
              <a:buFont typeface="Amatic SC"/>
              <a:buNone/>
              <a:defRPr sz="3000" b="1">
                <a:solidFill>
                  <a:schemeClr val="accent1"/>
                </a:solidFill>
                <a:latin typeface="Amatic SC"/>
                <a:ea typeface="Amatic SC"/>
                <a:cs typeface="Amatic SC"/>
                <a:sym typeface="Amatic SC"/>
              </a:defRPr>
            </a:lvl5pPr>
            <a:lvl6pPr lvl="5" indent="0" rtl="0">
              <a:spcBef>
                <a:spcPts val="0"/>
              </a:spcBef>
              <a:spcAft>
                <a:spcPts val="0"/>
              </a:spcAft>
              <a:buClr>
                <a:schemeClr val="accent1"/>
              </a:buClr>
              <a:buSzPts val="1400"/>
              <a:buFont typeface="Amatic SC"/>
              <a:buNone/>
              <a:defRPr sz="3000" b="1">
                <a:solidFill>
                  <a:schemeClr val="accent1"/>
                </a:solidFill>
                <a:latin typeface="Amatic SC"/>
                <a:ea typeface="Amatic SC"/>
                <a:cs typeface="Amatic SC"/>
                <a:sym typeface="Amatic SC"/>
              </a:defRPr>
            </a:lvl6pPr>
            <a:lvl7pPr lvl="6" indent="0" rtl="0">
              <a:spcBef>
                <a:spcPts val="0"/>
              </a:spcBef>
              <a:spcAft>
                <a:spcPts val="0"/>
              </a:spcAft>
              <a:buClr>
                <a:schemeClr val="accent1"/>
              </a:buClr>
              <a:buSzPts val="1400"/>
              <a:buFont typeface="Amatic SC"/>
              <a:buNone/>
              <a:defRPr sz="3000" b="1">
                <a:solidFill>
                  <a:schemeClr val="accent1"/>
                </a:solidFill>
                <a:latin typeface="Amatic SC"/>
                <a:ea typeface="Amatic SC"/>
                <a:cs typeface="Amatic SC"/>
                <a:sym typeface="Amatic SC"/>
              </a:defRPr>
            </a:lvl7pPr>
            <a:lvl8pPr lvl="7" indent="0" rtl="0">
              <a:spcBef>
                <a:spcPts val="0"/>
              </a:spcBef>
              <a:spcAft>
                <a:spcPts val="0"/>
              </a:spcAft>
              <a:buClr>
                <a:schemeClr val="accent1"/>
              </a:buClr>
              <a:buSzPts val="1400"/>
              <a:buFont typeface="Amatic SC"/>
              <a:buNone/>
              <a:defRPr sz="3000" b="1">
                <a:solidFill>
                  <a:schemeClr val="accent1"/>
                </a:solidFill>
                <a:latin typeface="Amatic SC"/>
                <a:ea typeface="Amatic SC"/>
                <a:cs typeface="Amatic SC"/>
                <a:sym typeface="Amatic SC"/>
              </a:defRPr>
            </a:lvl8pPr>
            <a:lvl9pPr lvl="8" indent="0" rtl="0">
              <a:spcBef>
                <a:spcPts val="0"/>
              </a:spcBef>
              <a:spcAft>
                <a:spcPts val="0"/>
              </a:spcAft>
              <a:buClr>
                <a:schemeClr val="accent1"/>
              </a:buClr>
              <a:buSzPts val="1400"/>
              <a:buFont typeface="Amatic SC"/>
              <a:buNone/>
              <a:defRPr sz="3000" b="1">
                <a:solidFill>
                  <a:schemeClr val="accent1"/>
                </a:solidFill>
                <a:latin typeface="Amatic SC"/>
                <a:ea typeface="Amatic SC"/>
                <a:cs typeface="Amatic SC"/>
                <a:sym typeface="Amatic SC"/>
              </a:defRPr>
            </a:lvl9pPr>
          </a:lstStyle>
          <a:p>
            <a:endParaRPr/>
          </a:p>
        </p:txBody>
      </p:sp>
      <p:sp>
        <p:nvSpPr>
          <p:cNvPr id="90" name="Shape 9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lstStyle>
            <a:lvl1pPr marL="457200" marR="0" lvl="0" indent="-304800" algn="l" rtl="0">
              <a:lnSpc>
                <a:spcPct val="115000"/>
              </a:lnSpc>
              <a:spcBef>
                <a:spcPts val="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1pPr>
            <a:lvl2pPr marL="914400" marR="0" lvl="1"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2pPr>
            <a:lvl3pPr marL="1371600" marR="0" lvl="2"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3pPr>
            <a:lvl4pPr marL="1828800" marR="0" lvl="3"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4pPr>
            <a:lvl5pPr marL="2286000" marR="0" lvl="4"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5pPr>
            <a:lvl6pPr marL="2743200" marR="0" lvl="5"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6pPr>
            <a:lvl7pPr marL="3200400" marR="0" lvl="6"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7pPr>
            <a:lvl8pPr marL="3657600" marR="0" lvl="7"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8pPr>
            <a:lvl9pPr marL="4114800" marR="0" lvl="8" indent="-304800" algn="l" rtl="0">
              <a:lnSpc>
                <a:spcPct val="115000"/>
              </a:lnSpc>
              <a:spcBef>
                <a:spcPts val="1600"/>
              </a:spcBef>
              <a:spcAft>
                <a:spcPts val="160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9pPr>
          </a:lstStyle>
          <a:p>
            <a:endParaRPr/>
          </a:p>
        </p:txBody>
      </p:sp>
      <p:sp>
        <p:nvSpPr>
          <p:cNvPr id="91" name="Shape 91"/>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4"/>
        <p:cNvGrpSpPr/>
        <p:nvPr/>
      </p:nvGrpSpPr>
      <p:grpSpPr>
        <a:xfrm>
          <a:off x="0" y="0"/>
          <a:ext cx="0" cy="0"/>
          <a:chOff x="0" y="0"/>
          <a:chExt cx="0" cy="0"/>
        </a:xfrm>
      </p:grpSpPr>
      <p:sp>
        <p:nvSpPr>
          <p:cNvPr id="15" name="Shape 15"/>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accent1"/>
              </a:buClr>
              <a:buSzPts val="1400"/>
              <a:buFont typeface="Amatic SC"/>
              <a:buNone/>
              <a:defRPr sz="4200" b="1" i="0" u="none" strike="noStrike" cap="none">
                <a:solidFill>
                  <a:schemeClr val="accent1"/>
                </a:solidFill>
                <a:latin typeface="Amatic SC"/>
                <a:ea typeface="Amatic SC"/>
                <a:cs typeface="Amatic SC"/>
                <a:sym typeface="Amatic SC"/>
              </a:defRPr>
            </a:lvl1pPr>
            <a:lvl2pPr lvl="1"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2pPr>
            <a:lvl3pPr lvl="2"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3pPr>
            <a:lvl4pPr lvl="3"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4pPr>
            <a:lvl5pPr lvl="4"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5pPr>
            <a:lvl6pPr lvl="5"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6pPr>
            <a:lvl7pPr lvl="6"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7pPr>
            <a:lvl8pPr lvl="7"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8pPr>
            <a:lvl9pPr lvl="8"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9pPr>
          </a:lstStyle>
          <a:p>
            <a:endParaRPr/>
          </a:p>
        </p:txBody>
      </p:sp>
      <p:sp>
        <p:nvSpPr>
          <p:cNvPr id="16" name="Shape 16"/>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Source Code Pro"/>
              <a:buChar char="●"/>
              <a:defRPr sz="1800" b="0" i="0" u="none" strike="noStrike" cap="none">
                <a:solidFill>
                  <a:schemeClr val="dk2"/>
                </a:solidFill>
                <a:latin typeface="Source Code Pro"/>
                <a:ea typeface="Source Code Pro"/>
                <a:cs typeface="Source Code Pro"/>
                <a:sym typeface="Source Code Pro"/>
              </a:defRPr>
            </a:lvl1pPr>
            <a:lvl2pPr marL="914400" marR="0" lvl="1"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2pPr>
            <a:lvl3pPr marL="1371600" marR="0" lvl="2"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3pPr>
            <a:lvl4pPr marL="1828800" marR="0" lvl="3"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4pPr>
            <a:lvl5pPr marL="2286000" marR="0" lvl="4"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5pPr>
            <a:lvl6pPr marL="2743200" marR="0" lvl="5"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6pPr>
            <a:lvl7pPr marL="3200400" marR="0" lvl="6"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7pPr>
            <a:lvl8pPr marL="3657600" marR="0" lvl="7"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8pPr>
            <a:lvl9pPr marL="4114800" marR="0" lvl="8" indent="-317500" algn="l" rtl="0">
              <a:lnSpc>
                <a:spcPct val="115000"/>
              </a:lnSpc>
              <a:spcBef>
                <a:spcPts val="1600"/>
              </a:spcBef>
              <a:spcAft>
                <a:spcPts val="160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9pPr>
          </a:lstStyle>
          <a:p>
            <a:endParaRPr/>
          </a:p>
        </p:txBody>
      </p:sp>
      <p:sp>
        <p:nvSpPr>
          <p:cNvPr id="17" name="Shape 17"/>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Main point">
    <p:bg>
      <p:bgPr>
        <a:solidFill>
          <a:schemeClr val="accent4"/>
        </a:solidFill>
        <a:effectLst/>
      </p:bgPr>
    </p:bg>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490250" y="526350"/>
            <a:ext cx="5618700" cy="4090800"/>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Clr>
                <a:schemeClr val="lt1"/>
              </a:buClr>
              <a:buSzPts val="1400"/>
              <a:buFont typeface="Amatic SC"/>
              <a:buNone/>
              <a:defRPr sz="6000" b="1" i="0" u="none" strike="noStrike" cap="none">
                <a:solidFill>
                  <a:schemeClr val="lt1"/>
                </a:solidFill>
                <a:latin typeface="Amatic SC"/>
                <a:ea typeface="Amatic SC"/>
                <a:cs typeface="Amatic SC"/>
                <a:sym typeface="Amatic SC"/>
              </a:defRPr>
            </a:lvl1pPr>
            <a:lvl2pPr lvl="1" indent="0" rtl="0">
              <a:spcBef>
                <a:spcPts val="0"/>
              </a:spcBef>
              <a:spcAft>
                <a:spcPts val="0"/>
              </a:spcAft>
              <a:buClr>
                <a:schemeClr val="lt1"/>
              </a:buClr>
              <a:buSzPts val="1400"/>
              <a:buFont typeface="Amatic SC"/>
              <a:buNone/>
              <a:defRPr sz="6000" b="1">
                <a:solidFill>
                  <a:schemeClr val="lt1"/>
                </a:solidFill>
                <a:latin typeface="Amatic SC"/>
                <a:ea typeface="Amatic SC"/>
                <a:cs typeface="Amatic SC"/>
                <a:sym typeface="Amatic SC"/>
              </a:defRPr>
            </a:lvl2pPr>
            <a:lvl3pPr lvl="2" indent="0" rtl="0">
              <a:spcBef>
                <a:spcPts val="0"/>
              </a:spcBef>
              <a:spcAft>
                <a:spcPts val="0"/>
              </a:spcAft>
              <a:buClr>
                <a:schemeClr val="lt1"/>
              </a:buClr>
              <a:buSzPts val="1400"/>
              <a:buFont typeface="Amatic SC"/>
              <a:buNone/>
              <a:defRPr sz="6000" b="1">
                <a:solidFill>
                  <a:schemeClr val="lt1"/>
                </a:solidFill>
                <a:latin typeface="Amatic SC"/>
                <a:ea typeface="Amatic SC"/>
                <a:cs typeface="Amatic SC"/>
                <a:sym typeface="Amatic SC"/>
              </a:defRPr>
            </a:lvl3pPr>
            <a:lvl4pPr lvl="3" indent="0" rtl="0">
              <a:spcBef>
                <a:spcPts val="0"/>
              </a:spcBef>
              <a:spcAft>
                <a:spcPts val="0"/>
              </a:spcAft>
              <a:buClr>
                <a:schemeClr val="lt1"/>
              </a:buClr>
              <a:buSzPts val="1400"/>
              <a:buFont typeface="Amatic SC"/>
              <a:buNone/>
              <a:defRPr sz="6000" b="1">
                <a:solidFill>
                  <a:schemeClr val="lt1"/>
                </a:solidFill>
                <a:latin typeface="Amatic SC"/>
                <a:ea typeface="Amatic SC"/>
                <a:cs typeface="Amatic SC"/>
                <a:sym typeface="Amatic SC"/>
              </a:defRPr>
            </a:lvl4pPr>
            <a:lvl5pPr lvl="4" indent="0" rtl="0">
              <a:spcBef>
                <a:spcPts val="0"/>
              </a:spcBef>
              <a:spcAft>
                <a:spcPts val="0"/>
              </a:spcAft>
              <a:buClr>
                <a:schemeClr val="lt1"/>
              </a:buClr>
              <a:buSzPts val="1400"/>
              <a:buFont typeface="Amatic SC"/>
              <a:buNone/>
              <a:defRPr sz="6000" b="1">
                <a:solidFill>
                  <a:schemeClr val="lt1"/>
                </a:solidFill>
                <a:latin typeface="Amatic SC"/>
                <a:ea typeface="Amatic SC"/>
                <a:cs typeface="Amatic SC"/>
                <a:sym typeface="Amatic SC"/>
              </a:defRPr>
            </a:lvl5pPr>
            <a:lvl6pPr lvl="5" indent="0" rtl="0">
              <a:spcBef>
                <a:spcPts val="0"/>
              </a:spcBef>
              <a:spcAft>
                <a:spcPts val="0"/>
              </a:spcAft>
              <a:buClr>
                <a:schemeClr val="lt1"/>
              </a:buClr>
              <a:buSzPts val="1400"/>
              <a:buFont typeface="Amatic SC"/>
              <a:buNone/>
              <a:defRPr sz="6000" b="1">
                <a:solidFill>
                  <a:schemeClr val="lt1"/>
                </a:solidFill>
                <a:latin typeface="Amatic SC"/>
                <a:ea typeface="Amatic SC"/>
                <a:cs typeface="Amatic SC"/>
                <a:sym typeface="Amatic SC"/>
              </a:defRPr>
            </a:lvl6pPr>
            <a:lvl7pPr lvl="6" indent="0" rtl="0">
              <a:spcBef>
                <a:spcPts val="0"/>
              </a:spcBef>
              <a:spcAft>
                <a:spcPts val="0"/>
              </a:spcAft>
              <a:buClr>
                <a:schemeClr val="lt1"/>
              </a:buClr>
              <a:buSzPts val="1400"/>
              <a:buFont typeface="Amatic SC"/>
              <a:buNone/>
              <a:defRPr sz="6000" b="1">
                <a:solidFill>
                  <a:schemeClr val="lt1"/>
                </a:solidFill>
                <a:latin typeface="Amatic SC"/>
                <a:ea typeface="Amatic SC"/>
                <a:cs typeface="Amatic SC"/>
                <a:sym typeface="Amatic SC"/>
              </a:defRPr>
            </a:lvl7pPr>
            <a:lvl8pPr lvl="7" indent="0" rtl="0">
              <a:spcBef>
                <a:spcPts val="0"/>
              </a:spcBef>
              <a:spcAft>
                <a:spcPts val="0"/>
              </a:spcAft>
              <a:buClr>
                <a:schemeClr val="lt1"/>
              </a:buClr>
              <a:buSzPts val="1400"/>
              <a:buFont typeface="Amatic SC"/>
              <a:buNone/>
              <a:defRPr sz="6000" b="1">
                <a:solidFill>
                  <a:schemeClr val="lt1"/>
                </a:solidFill>
                <a:latin typeface="Amatic SC"/>
                <a:ea typeface="Amatic SC"/>
                <a:cs typeface="Amatic SC"/>
                <a:sym typeface="Amatic SC"/>
              </a:defRPr>
            </a:lvl8pPr>
            <a:lvl9pPr lvl="8" indent="0" rtl="0">
              <a:spcBef>
                <a:spcPts val="0"/>
              </a:spcBef>
              <a:spcAft>
                <a:spcPts val="0"/>
              </a:spcAft>
              <a:buClr>
                <a:schemeClr val="lt1"/>
              </a:buClr>
              <a:buSzPts val="1400"/>
              <a:buFont typeface="Amatic SC"/>
              <a:buNone/>
              <a:defRPr sz="6000" b="1">
                <a:solidFill>
                  <a:schemeClr val="lt1"/>
                </a:solidFill>
                <a:latin typeface="Amatic SC"/>
                <a:ea typeface="Amatic SC"/>
                <a:cs typeface="Amatic SC"/>
                <a:sym typeface="Amatic SC"/>
              </a:defRPr>
            </a:lvl9pPr>
          </a:lstStyle>
          <a:p>
            <a:endParaRPr/>
          </a:p>
        </p:txBody>
      </p:sp>
      <p:sp>
        <p:nvSpPr>
          <p:cNvPr id="94" name="Shape 94"/>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1pPr>
            <a:lvl2pPr marL="0" marR="0" lvl="1"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2pPr>
            <a:lvl3pPr marL="0" marR="0" lvl="2"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3pPr>
            <a:lvl4pPr marL="0" marR="0" lvl="3"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4pPr>
            <a:lvl5pPr marL="0" marR="0" lvl="4"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5pPr>
            <a:lvl6pPr marL="0" marR="0" lvl="5"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6pPr>
            <a:lvl7pPr marL="0" marR="0" lvl="6"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7pPr>
            <a:lvl8pPr marL="0" marR="0" lvl="7"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8pPr>
            <a:lvl9pPr marL="0" marR="0" lvl="8"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95"/>
        <p:cNvGrpSpPr/>
        <p:nvPr/>
      </p:nvGrpSpPr>
      <p:grpSpPr>
        <a:xfrm>
          <a:off x="0" y="0"/>
          <a:ext cx="0" cy="0"/>
          <a:chOff x="0" y="0"/>
          <a:chExt cx="0" cy="0"/>
        </a:xfrm>
      </p:grpSpPr>
      <p:sp>
        <p:nvSpPr>
          <p:cNvPr id="96" name="Shape 96"/>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cxnSp>
        <p:nvCxnSpPr>
          <p:cNvPr id="97" name="Shape 97"/>
          <p:cNvCxnSpPr/>
          <p:nvPr/>
        </p:nvCxnSpPr>
        <p:spPr>
          <a:xfrm>
            <a:off x="5029675" y="4495500"/>
            <a:ext cx="468300" cy="0"/>
          </a:xfrm>
          <a:prstGeom prst="straightConnector1">
            <a:avLst/>
          </a:prstGeom>
          <a:noFill/>
          <a:ln w="28575" cap="flat" cmpd="sng">
            <a:solidFill>
              <a:schemeClr val="lt1"/>
            </a:solidFill>
            <a:prstDash val="solid"/>
            <a:round/>
            <a:headEnd type="none" w="med" len="med"/>
            <a:tailEnd type="none" w="med" len="med"/>
          </a:ln>
        </p:spPr>
      </p:cxnSp>
      <p:sp>
        <p:nvSpPr>
          <p:cNvPr id="98" name="Shape 98"/>
          <p:cNvSpPr txBox="1">
            <a:spLocks noGrp="1"/>
          </p:cNvSpPr>
          <p:nvPr>
            <p:ph type="title"/>
          </p:nvPr>
        </p:nvSpPr>
        <p:spPr>
          <a:xfrm>
            <a:off x="265500" y="1081400"/>
            <a:ext cx="4045200" cy="1710300"/>
          </a:xfrm>
          <a:prstGeom prst="rect">
            <a:avLst/>
          </a:prstGeom>
          <a:noFill/>
          <a:ln>
            <a:noFill/>
          </a:ln>
        </p:spPr>
        <p:txBody>
          <a:bodyPr spcFirstLastPara="1" wrap="square" lIns="91425" tIns="91425" rIns="91425" bIns="91425" anchor="b" anchorCtr="0"/>
          <a:lstStyle>
            <a:lvl1pPr marL="0" marR="0" lvl="0" indent="0" algn="ctr" rtl="0">
              <a:lnSpc>
                <a:spcPct val="100000"/>
              </a:lnSpc>
              <a:spcBef>
                <a:spcPts val="0"/>
              </a:spcBef>
              <a:spcAft>
                <a:spcPts val="0"/>
              </a:spcAft>
              <a:buClr>
                <a:schemeClr val="accent1"/>
              </a:buClr>
              <a:buSzPts val="1400"/>
              <a:buFont typeface="Amatic SC"/>
              <a:buNone/>
              <a:defRPr sz="5400" b="1" i="0" u="none" strike="noStrike" cap="none">
                <a:solidFill>
                  <a:schemeClr val="accent1"/>
                </a:solidFill>
                <a:latin typeface="Amatic SC"/>
                <a:ea typeface="Amatic SC"/>
                <a:cs typeface="Amatic SC"/>
                <a:sym typeface="Amatic SC"/>
              </a:defRPr>
            </a:lvl1pPr>
            <a:lvl2pPr lvl="1" indent="0" algn="ctr" rtl="0">
              <a:spcBef>
                <a:spcPts val="0"/>
              </a:spcBef>
              <a:spcAft>
                <a:spcPts val="0"/>
              </a:spcAft>
              <a:buClr>
                <a:schemeClr val="accent1"/>
              </a:buClr>
              <a:buSzPts val="1400"/>
              <a:buFont typeface="Amatic SC"/>
              <a:buNone/>
              <a:defRPr sz="5400" b="1">
                <a:solidFill>
                  <a:schemeClr val="accent1"/>
                </a:solidFill>
                <a:latin typeface="Amatic SC"/>
                <a:ea typeface="Amatic SC"/>
                <a:cs typeface="Amatic SC"/>
                <a:sym typeface="Amatic SC"/>
              </a:defRPr>
            </a:lvl2pPr>
            <a:lvl3pPr lvl="2" indent="0" algn="ctr" rtl="0">
              <a:spcBef>
                <a:spcPts val="0"/>
              </a:spcBef>
              <a:spcAft>
                <a:spcPts val="0"/>
              </a:spcAft>
              <a:buClr>
                <a:schemeClr val="accent1"/>
              </a:buClr>
              <a:buSzPts val="1400"/>
              <a:buFont typeface="Amatic SC"/>
              <a:buNone/>
              <a:defRPr sz="5400" b="1">
                <a:solidFill>
                  <a:schemeClr val="accent1"/>
                </a:solidFill>
                <a:latin typeface="Amatic SC"/>
                <a:ea typeface="Amatic SC"/>
                <a:cs typeface="Amatic SC"/>
                <a:sym typeface="Amatic SC"/>
              </a:defRPr>
            </a:lvl3pPr>
            <a:lvl4pPr lvl="3" indent="0" algn="ctr" rtl="0">
              <a:spcBef>
                <a:spcPts val="0"/>
              </a:spcBef>
              <a:spcAft>
                <a:spcPts val="0"/>
              </a:spcAft>
              <a:buClr>
                <a:schemeClr val="accent1"/>
              </a:buClr>
              <a:buSzPts val="1400"/>
              <a:buFont typeface="Amatic SC"/>
              <a:buNone/>
              <a:defRPr sz="5400" b="1">
                <a:solidFill>
                  <a:schemeClr val="accent1"/>
                </a:solidFill>
                <a:latin typeface="Amatic SC"/>
                <a:ea typeface="Amatic SC"/>
                <a:cs typeface="Amatic SC"/>
                <a:sym typeface="Amatic SC"/>
              </a:defRPr>
            </a:lvl4pPr>
            <a:lvl5pPr lvl="4" indent="0" algn="ctr" rtl="0">
              <a:spcBef>
                <a:spcPts val="0"/>
              </a:spcBef>
              <a:spcAft>
                <a:spcPts val="0"/>
              </a:spcAft>
              <a:buClr>
                <a:schemeClr val="accent1"/>
              </a:buClr>
              <a:buSzPts val="1400"/>
              <a:buFont typeface="Amatic SC"/>
              <a:buNone/>
              <a:defRPr sz="5400" b="1">
                <a:solidFill>
                  <a:schemeClr val="accent1"/>
                </a:solidFill>
                <a:latin typeface="Amatic SC"/>
                <a:ea typeface="Amatic SC"/>
                <a:cs typeface="Amatic SC"/>
                <a:sym typeface="Amatic SC"/>
              </a:defRPr>
            </a:lvl5pPr>
            <a:lvl6pPr lvl="5" indent="0" algn="ctr" rtl="0">
              <a:spcBef>
                <a:spcPts val="0"/>
              </a:spcBef>
              <a:spcAft>
                <a:spcPts val="0"/>
              </a:spcAft>
              <a:buClr>
                <a:schemeClr val="accent1"/>
              </a:buClr>
              <a:buSzPts val="1400"/>
              <a:buFont typeface="Amatic SC"/>
              <a:buNone/>
              <a:defRPr sz="5400" b="1">
                <a:solidFill>
                  <a:schemeClr val="accent1"/>
                </a:solidFill>
                <a:latin typeface="Amatic SC"/>
                <a:ea typeface="Amatic SC"/>
                <a:cs typeface="Amatic SC"/>
                <a:sym typeface="Amatic SC"/>
              </a:defRPr>
            </a:lvl6pPr>
            <a:lvl7pPr lvl="6" indent="0" algn="ctr" rtl="0">
              <a:spcBef>
                <a:spcPts val="0"/>
              </a:spcBef>
              <a:spcAft>
                <a:spcPts val="0"/>
              </a:spcAft>
              <a:buClr>
                <a:schemeClr val="accent1"/>
              </a:buClr>
              <a:buSzPts val="1400"/>
              <a:buFont typeface="Amatic SC"/>
              <a:buNone/>
              <a:defRPr sz="5400" b="1">
                <a:solidFill>
                  <a:schemeClr val="accent1"/>
                </a:solidFill>
                <a:latin typeface="Amatic SC"/>
                <a:ea typeface="Amatic SC"/>
                <a:cs typeface="Amatic SC"/>
                <a:sym typeface="Amatic SC"/>
              </a:defRPr>
            </a:lvl7pPr>
            <a:lvl8pPr lvl="7" indent="0" algn="ctr" rtl="0">
              <a:spcBef>
                <a:spcPts val="0"/>
              </a:spcBef>
              <a:spcAft>
                <a:spcPts val="0"/>
              </a:spcAft>
              <a:buClr>
                <a:schemeClr val="accent1"/>
              </a:buClr>
              <a:buSzPts val="1400"/>
              <a:buFont typeface="Amatic SC"/>
              <a:buNone/>
              <a:defRPr sz="5400" b="1">
                <a:solidFill>
                  <a:schemeClr val="accent1"/>
                </a:solidFill>
                <a:latin typeface="Amatic SC"/>
                <a:ea typeface="Amatic SC"/>
                <a:cs typeface="Amatic SC"/>
                <a:sym typeface="Amatic SC"/>
              </a:defRPr>
            </a:lvl8pPr>
            <a:lvl9pPr lvl="8" indent="0" algn="ctr" rtl="0">
              <a:spcBef>
                <a:spcPts val="0"/>
              </a:spcBef>
              <a:spcAft>
                <a:spcPts val="0"/>
              </a:spcAft>
              <a:buClr>
                <a:schemeClr val="accent1"/>
              </a:buClr>
              <a:buSzPts val="1400"/>
              <a:buFont typeface="Amatic SC"/>
              <a:buNone/>
              <a:defRPr sz="5400" b="1">
                <a:solidFill>
                  <a:schemeClr val="accent1"/>
                </a:solidFill>
                <a:latin typeface="Amatic SC"/>
                <a:ea typeface="Amatic SC"/>
                <a:cs typeface="Amatic SC"/>
                <a:sym typeface="Amatic SC"/>
              </a:defRPr>
            </a:lvl9pPr>
          </a:lstStyle>
          <a:p>
            <a:endParaRPr/>
          </a:p>
        </p:txBody>
      </p:sp>
      <p:sp>
        <p:nvSpPr>
          <p:cNvPr id="99" name="Shape 99"/>
          <p:cNvSpPr txBox="1">
            <a:spLocks noGrp="1"/>
          </p:cNvSpPr>
          <p:nvPr>
            <p:ph type="subTitle" idx="1"/>
          </p:nvPr>
        </p:nvSpPr>
        <p:spPr>
          <a:xfrm>
            <a:off x="265500" y="2845222"/>
            <a:ext cx="4045200" cy="1345500"/>
          </a:xfrm>
          <a:prstGeom prst="rect">
            <a:avLst/>
          </a:prstGeom>
          <a:noFill/>
          <a:ln>
            <a:noFill/>
          </a:ln>
        </p:spPr>
        <p:txBody>
          <a:bodyPr spcFirstLastPara="1" wrap="square" lIns="91425" tIns="91425" rIns="91425" bIns="91425" anchor="t" anchorCtr="0"/>
          <a:lstStyle>
            <a:lvl1pPr marL="0" marR="0" lvl="0" indent="0" algn="ctr" rtl="0">
              <a:lnSpc>
                <a:spcPct val="100000"/>
              </a:lnSpc>
              <a:spcBef>
                <a:spcPts val="0"/>
              </a:spcBef>
              <a:spcAft>
                <a:spcPts val="0"/>
              </a:spcAft>
              <a:buClr>
                <a:schemeClr val="dk2"/>
              </a:buClr>
              <a:buSzPts val="1800"/>
              <a:buFont typeface="Source Code Pro"/>
              <a:buNone/>
              <a:defRPr sz="1800" b="0" i="0" u="none" strike="noStrike" cap="none">
                <a:solidFill>
                  <a:schemeClr val="dk2"/>
                </a:solidFill>
                <a:latin typeface="Source Code Pro"/>
                <a:ea typeface="Source Code Pro"/>
                <a:cs typeface="Source Code Pro"/>
                <a:sym typeface="Source Code Pro"/>
              </a:defRPr>
            </a:lvl1pPr>
            <a:lvl2pPr marL="0" marR="0" lvl="1" indent="0" algn="ctr" rtl="0">
              <a:lnSpc>
                <a:spcPct val="100000"/>
              </a:lnSpc>
              <a:spcBef>
                <a:spcPts val="0"/>
              </a:spcBef>
              <a:spcAft>
                <a:spcPts val="0"/>
              </a:spcAft>
              <a:buClr>
                <a:schemeClr val="dk2"/>
              </a:buClr>
              <a:buSzPts val="1400"/>
              <a:buFont typeface="Source Code Pro"/>
              <a:buNone/>
              <a:defRPr sz="1800" b="0" i="0" u="none" strike="noStrike" cap="none">
                <a:solidFill>
                  <a:schemeClr val="dk2"/>
                </a:solidFill>
                <a:latin typeface="Source Code Pro"/>
                <a:ea typeface="Source Code Pro"/>
                <a:cs typeface="Source Code Pro"/>
                <a:sym typeface="Source Code Pro"/>
              </a:defRPr>
            </a:lvl2pPr>
            <a:lvl3pPr marL="0" marR="0" lvl="2" indent="0" algn="ctr" rtl="0">
              <a:lnSpc>
                <a:spcPct val="100000"/>
              </a:lnSpc>
              <a:spcBef>
                <a:spcPts val="0"/>
              </a:spcBef>
              <a:spcAft>
                <a:spcPts val="0"/>
              </a:spcAft>
              <a:buClr>
                <a:schemeClr val="dk2"/>
              </a:buClr>
              <a:buSzPts val="1400"/>
              <a:buFont typeface="Source Code Pro"/>
              <a:buNone/>
              <a:defRPr sz="1800" b="0" i="0" u="none" strike="noStrike" cap="none">
                <a:solidFill>
                  <a:schemeClr val="dk2"/>
                </a:solidFill>
                <a:latin typeface="Source Code Pro"/>
                <a:ea typeface="Source Code Pro"/>
                <a:cs typeface="Source Code Pro"/>
                <a:sym typeface="Source Code Pro"/>
              </a:defRPr>
            </a:lvl3pPr>
            <a:lvl4pPr marL="0" marR="0" lvl="3" indent="0" algn="ctr" rtl="0">
              <a:lnSpc>
                <a:spcPct val="100000"/>
              </a:lnSpc>
              <a:spcBef>
                <a:spcPts val="0"/>
              </a:spcBef>
              <a:spcAft>
                <a:spcPts val="0"/>
              </a:spcAft>
              <a:buClr>
                <a:schemeClr val="dk2"/>
              </a:buClr>
              <a:buSzPts val="1400"/>
              <a:buFont typeface="Source Code Pro"/>
              <a:buNone/>
              <a:defRPr sz="1800" b="0" i="0" u="none" strike="noStrike" cap="none">
                <a:solidFill>
                  <a:schemeClr val="dk2"/>
                </a:solidFill>
                <a:latin typeface="Source Code Pro"/>
                <a:ea typeface="Source Code Pro"/>
                <a:cs typeface="Source Code Pro"/>
                <a:sym typeface="Source Code Pro"/>
              </a:defRPr>
            </a:lvl4pPr>
            <a:lvl5pPr marL="0" marR="0" lvl="4" indent="0" algn="ctr" rtl="0">
              <a:lnSpc>
                <a:spcPct val="100000"/>
              </a:lnSpc>
              <a:spcBef>
                <a:spcPts val="0"/>
              </a:spcBef>
              <a:spcAft>
                <a:spcPts val="0"/>
              </a:spcAft>
              <a:buClr>
                <a:schemeClr val="dk2"/>
              </a:buClr>
              <a:buSzPts val="1400"/>
              <a:buFont typeface="Source Code Pro"/>
              <a:buNone/>
              <a:defRPr sz="1800" b="0" i="0" u="none" strike="noStrike" cap="none">
                <a:solidFill>
                  <a:schemeClr val="dk2"/>
                </a:solidFill>
                <a:latin typeface="Source Code Pro"/>
                <a:ea typeface="Source Code Pro"/>
                <a:cs typeface="Source Code Pro"/>
                <a:sym typeface="Source Code Pro"/>
              </a:defRPr>
            </a:lvl5pPr>
            <a:lvl6pPr marL="0" marR="0" lvl="5" indent="0" algn="ctr" rtl="0">
              <a:lnSpc>
                <a:spcPct val="100000"/>
              </a:lnSpc>
              <a:spcBef>
                <a:spcPts val="0"/>
              </a:spcBef>
              <a:spcAft>
                <a:spcPts val="0"/>
              </a:spcAft>
              <a:buClr>
                <a:schemeClr val="dk2"/>
              </a:buClr>
              <a:buSzPts val="1400"/>
              <a:buFont typeface="Source Code Pro"/>
              <a:buNone/>
              <a:defRPr sz="1800" b="0" i="0" u="none" strike="noStrike" cap="none">
                <a:solidFill>
                  <a:schemeClr val="dk2"/>
                </a:solidFill>
                <a:latin typeface="Source Code Pro"/>
                <a:ea typeface="Source Code Pro"/>
                <a:cs typeface="Source Code Pro"/>
                <a:sym typeface="Source Code Pro"/>
              </a:defRPr>
            </a:lvl6pPr>
            <a:lvl7pPr marL="0" marR="0" lvl="6" indent="0" algn="ctr" rtl="0">
              <a:lnSpc>
                <a:spcPct val="100000"/>
              </a:lnSpc>
              <a:spcBef>
                <a:spcPts val="0"/>
              </a:spcBef>
              <a:spcAft>
                <a:spcPts val="0"/>
              </a:spcAft>
              <a:buClr>
                <a:schemeClr val="dk2"/>
              </a:buClr>
              <a:buSzPts val="1400"/>
              <a:buFont typeface="Source Code Pro"/>
              <a:buNone/>
              <a:defRPr sz="1800" b="0" i="0" u="none" strike="noStrike" cap="none">
                <a:solidFill>
                  <a:schemeClr val="dk2"/>
                </a:solidFill>
                <a:latin typeface="Source Code Pro"/>
                <a:ea typeface="Source Code Pro"/>
                <a:cs typeface="Source Code Pro"/>
                <a:sym typeface="Source Code Pro"/>
              </a:defRPr>
            </a:lvl7pPr>
            <a:lvl8pPr marL="0" marR="0" lvl="7" indent="0" algn="ctr" rtl="0">
              <a:lnSpc>
                <a:spcPct val="100000"/>
              </a:lnSpc>
              <a:spcBef>
                <a:spcPts val="0"/>
              </a:spcBef>
              <a:spcAft>
                <a:spcPts val="0"/>
              </a:spcAft>
              <a:buClr>
                <a:schemeClr val="dk2"/>
              </a:buClr>
              <a:buSzPts val="1400"/>
              <a:buFont typeface="Source Code Pro"/>
              <a:buNone/>
              <a:defRPr sz="1800" b="0" i="0" u="none" strike="noStrike" cap="none">
                <a:solidFill>
                  <a:schemeClr val="dk2"/>
                </a:solidFill>
                <a:latin typeface="Source Code Pro"/>
                <a:ea typeface="Source Code Pro"/>
                <a:cs typeface="Source Code Pro"/>
                <a:sym typeface="Source Code Pro"/>
              </a:defRPr>
            </a:lvl8pPr>
            <a:lvl9pPr marL="0" marR="0" lvl="8" indent="0" algn="ctr" rtl="0">
              <a:lnSpc>
                <a:spcPct val="100000"/>
              </a:lnSpc>
              <a:spcBef>
                <a:spcPts val="0"/>
              </a:spcBef>
              <a:spcAft>
                <a:spcPts val="0"/>
              </a:spcAft>
              <a:buClr>
                <a:schemeClr val="dk2"/>
              </a:buClr>
              <a:buSzPts val="1400"/>
              <a:buFont typeface="Source Code Pro"/>
              <a:buNone/>
              <a:defRPr sz="1800" b="0" i="0" u="none" strike="noStrike" cap="none">
                <a:solidFill>
                  <a:schemeClr val="dk2"/>
                </a:solidFill>
                <a:latin typeface="Source Code Pro"/>
                <a:ea typeface="Source Code Pro"/>
                <a:cs typeface="Source Code Pro"/>
                <a:sym typeface="Source Code Pro"/>
              </a:defRPr>
            </a:lvl9pPr>
          </a:lstStyle>
          <a:p>
            <a:endParaRPr/>
          </a:p>
        </p:txBody>
      </p:sp>
      <p:sp>
        <p:nvSpPr>
          <p:cNvPr id="100" name="Shape 100"/>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lstStyle>
            <a:lvl1pPr marL="457200" marR="0" lvl="0" indent="-342900" algn="l" rtl="0">
              <a:lnSpc>
                <a:spcPct val="115000"/>
              </a:lnSpc>
              <a:spcBef>
                <a:spcPts val="0"/>
              </a:spcBef>
              <a:spcAft>
                <a:spcPts val="0"/>
              </a:spcAft>
              <a:buClr>
                <a:schemeClr val="accent1"/>
              </a:buClr>
              <a:buSzPts val="1800"/>
              <a:buFont typeface="Source Code Pro"/>
              <a:buChar char="●"/>
              <a:defRPr sz="1800" b="0" i="0" u="none" strike="noStrike" cap="none">
                <a:solidFill>
                  <a:schemeClr val="accent1"/>
                </a:solidFill>
                <a:latin typeface="Source Code Pro"/>
                <a:ea typeface="Source Code Pro"/>
                <a:cs typeface="Source Code Pro"/>
                <a:sym typeface="Source Code Pro"/>
              </a:defRPr>
            </a:lvl1pPr>
            <a:lvl2pPr marL="914400" marR="0" lvl="1" indent="-317500" algn="l"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2pPr>
            <a:lvl3pPr marL="1371600" marR="0" lvl="2" indent="-317500" algn="l"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3pPr>
            <a:lvl4pPr marL="1828800" marR="0" lvl="3" indent="-317500" algn="l"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4pPr>
            <a:lvl5pPr marL="2286000" marR="0" lvl="4" indent="-317500" algn="l"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5pPr>
            <a:lvl6pPr marL="2743200" marR="0" lvl="5" indent="-317500" algn="l"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6pPr>
            <a:lvl7pPr marL="3200400" marR="0" lvl="6" indent="-317500" algn="l"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7pPr>
            <a:lvl8pPr marL="3657600" marR="0" lvl="7" indent="-317500" algn="l"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8pPr>
            <a:lvl9pPr marL="4114800" marR="0" lvl="8" indent="-317500" algn="l" rtl="0">
              <a:lnSpc>
                <a:spcPct val="115000"/>
              </a:lnSpc>
              <a:spcBef>
                <a:spcPts val="1600"/>
              </a:spcBef>
              <a:spcAft>
                <a:spcPts val="160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9pPr>
          </a:lstStyle>
          <a:p>
            <a:endParaRPr/>
          </a:p>
        </p:txBody>
      </p:sp>
      <p:sp>
        <p:nvSpPr>
          <p:cNvPr id="101" name="Shape 101"/>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Caption">
    <p:spTree>
      <p:nvGrpSpPr>
        <p:cNvPr id="1" name="Shape 102"/>
        <p:cNvGrpSpPr/>
        <p:nvPr/>
      </p:nvGrpSpPr>
      <p:grpSpPr>
        <a:xfrm>
          <a:off x="0" y="0"/>
          <a:ext cx="0" cy="0"/>
          <a:chOff x="0" y="0"/>
          <a:chExt cx="0" cy="0"/>
        </a:xfrm>
      </p:grpSpPr>
      <p:sp>
        <p:nvSpPr>
          <p:cNvPr id="103" name="Shape 103"/>
          <p:cNvSpPr txBox="1">
            <a:spLocks noGrp="1"/>
          </p:cNvSpPr>
          <p:nvPr>
            <p:ph type="body" idx="1"/>
          </p:nvPr>
        </p:nvSpPr>
        <p:spPr>
          <a:xfrm>
            <a:off x="319500" y="4230575"/>
            <a:ext cx="5998800" cy="598800"/>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chemeClr val="accent1"/>
              </a:buClr>
              <a:buSzPts val="1800"/>
              <a:buFont typeface="Amatic SC"/>
              <a:buNone/>
              <a:defRPr sz="2400" b="1" i="0" u="none" strike="noStrike" cap="none">
                <a:solidFill>
                  <a:schemeClr val="accent1"/>
                </a:solidFill>
                <a:latin typeface="Amatic SC"/>
                <a:ea typeface="Amatic SC"/>
                <a:cs typeface="Amatic SC"/>
                <a:sym typeface="Amatic SC"/>
              </a:defRPr>
            </a:lvl1pPr>
            <a:lvl2pPr marL="914400" marR="0" lvl="1" indent="-317500" algn="l" rtl="0">
              <a:lnSpc>
                <a:spcPct val="115000"/>
              </a:lnSpc>
              <a:spcBef>
                <a:spcPts val="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2pPr>
            <a:lvl3pPr marL="1371600" marR="0" lvl="2"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3pPr>
            <a:lvl4pPr marL="1828800" marR="0" lvl="3"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4pPr>
            <a:lvl5pPr marL="2286000" marR="0" lvl="4"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5pPr>
            <a:lvl6pPr marL="2743200" marR="0" lvl="5"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6pPr>
            <a:lvl7pPr marL="3200400" marR="0" lvl="6"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7pPr>
            <a:lvl8pPr marL="3657600" marR="0" lvl="7"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8pPr>
            <a:lvl9pPr marL="4114800" marR="0" lvl="8" indent="-317500" algn="l" rtl="0">
              <a:lnSpc>
                <a:spcPct val="115000"/>
              </a:lnSpc>
              <a:spcBef>
                <a:spcPts val="1600"/>
              </a:spcBef>
              <a:spcAft>
                <a:spcPts val="160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9pPr>
          </a:lstStyle>
          <a:p>
            <a:endParaRPr/>
          </a:p>
        </p:txBody>
      </p:sp>
      <p:sp>
        <p:nvSpPr>
          <p:cNvPr id="104" name="Shape 104"/>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Big number">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311700" y="1240275"/>
            <a:ext cx="8520600" cy="1981800"/>
          </a:xfrm>
          <a:prstGeom prst="rect">
            <a:avLst/>
          </a:prstGeom>
          <a:noFill/>
          <a:ln>
            <a:noFill/>
          </a:ln>
        </p:spPr>
        <p:txBody>
          <a:bodyPr spcFirstLastPara="1" wrap="square" lIns="91425" tIns="91425" rIns="91425" bIns="91425" anchor="b" anchorCtr="0"/>
          <a:lstStyle>
            <a:lvl1pPr marL="0" marR="0" lvl="0" indent="0" algn="ctr" rtl="0">
              <a:lnSpc>
                <a:spcPct val="100000"/>
              </a:lnSpc>
              <a:spcBef>
                <a:spcPts val="0"/>
              </a:spcBef>
              <a:spcAft>
                <a:spcPts val="0"/>
              </a:spcAft>
              <a:buClr>
                <a:schemeClr val="lt1"/>
              </a:buClr>
              <a:buSzPts val="1400"/>
              <a:buFont typeface="Amatic SC"/>
              <a:buNone/>
              <a:defRPr sz="12000" b="1" i="0" u="none" strike="noStrike" cap="none">
                <a:solidFill>
                  <a:schemeClr val="lt1"/>
                </a:solidFill>
                <a:latin typeface="Amatic SC"/>
                <a:ea typeface="Amatic SC"/>
                <a:cs typeface="Amatic SC"/>
                <a:sym typeface="Amatic SC"/>
              </a:defRPr>
            </a:lvl1pPr>
            <a:lvl2pPr lvl="1" indent="0" algn="ctr" rtl="0">
              <a:spcBef>
                <a:spcPts val="0"/>
              </a:spcBef>
              <a:spcAft>
                <a:spcPts val="0"/>
              </a:spcAft>
              <a:buClr>
                <a:schemeClr val="lt1"/>
              </a:buClr>
              <a:buSzPts val="1400"/>
              <a:buFont typeface="Amatic SC"/>
              <a:buNone/>
              <a:defRPr sz="12000" b="1">
                <a:solidFill>
                  <a:schemeClr val="lt1"/>
                </a:solidFill>
                <a:latin typeface="Amatic SC"/>
                <a:ea typeface="Amatic SC"/>
                <a:cs typeface="Amatic SC"/>
                <a:sym typeface="Amatic SC"/>
              </a:defRPr>
            </a:lvl2pPr>
            <a:lvl3pPr lvl="2" indent="0" algn="ctr" rtl="0">
              <a:spcBef>
                <a:spcPts val="0"/>
              </a:spcBef>
              <a:spcAft>
                <a:spcPts val="0"/>
              </a:spcAft>
              <a:buClr>
                <a:schemeClr val="lt1"/>
              </a:buClr>
              <a:buSzPts val="1400"/>
              <a:buFont typeface="Amatic SC"/>
              <a:buNone/>
              <a:defRPr sz="12000" b="1">
                <a:solidFill>
                  <a:schemeClr val="lt1"/>
                </a:solidFill>
                <a:latin typeface="Amatic SC"/>
                <a:ea typeface="Amatic SC"/>
                <a:cs typeface="Amatic SC"/>
                <a:sym typeface="Amatic SC"/>
              </a:defRPr>
            </a:lvl3pPr>
            <a:lvl4pPr lvl="3" indent="0" algn="ctr" rtl="0">
              <a:spcBef>
                <a:spcPts val="0"/>
              </a:spcBef>
              <a:spcAft>
                <a:spcPts val="0"/>
              </a:spcAft>
              <a:buClr>
                <a:schemeClr val="lt1"/>
              </a:buClr>
              <a:buSzPts val="1400"/>
              <a:buFont typeface="Amatic SC"/>
              <a:buNone/>
              <a:defRPr sz="12000" b="1">
                <a:solidFill>
                  <a:schemeClr val="lt1"/>
                </a:solidFill>
                <a:latin typeface="Amatic SC"/>
                <a:ea typeface="Amatic SC"/>
                <a:cs typeface="Amatic SC"/>
                <a:sym typeface="Amatic SC"/>
              </a:defRPr>
            </a:lvl4pPr>
            <a:lvl5pPr lvl="4" indent="0" algn="ctr" rtl="0">
              <a:spcBef>
                <a:spcPts val="0"/>
              </a:spcBef>
              <a:spcAft>
                <a:spcPts val="0"/>
              </a:spcAft>
              <a:buClr>
                <a:schemeClr val="lt1"/>
              </a:buClr>
              <a:buSzPts val="1400"/>
              <a:buFont typeface="Amatic SC"/>
              <a:buNone/>
              <a:defRPr sz="12000" b="1">
                <a:solidFill>
                  <a:schemeClr val="lt1"/>
                </a:solidFill>
                <a:latin typeface="Amatic SC"/>
                <a:ea typeface="Amatic SC"/>
                <a:cs typeface="Amatic SC"/>
                <a:sym typeface="Amatic SC"/>
              </a:defRPr>
            </a:lvl5pPr>
            <a:lvl6pPr lvl="5" indent="0" algn="ctr" rtl="0">
              <a:spcBef>
                <a:spcPts val="0"/>
              </a:spcBef>
              <a:spcAft>
                <a:spcPts val="0"/>
              </a:spcAft>
              <a:buClr>
                <a:schemeClr val="lt1"/>
              </a:buClr>
              <a:buSzPts val="1400"/>
              <a:buFont typeface="Amatic SC"/>
              <a:buNone/>
              <a:defRPr sz="12000" b="1">
                <a:solidFill>
                  <a:schemeClr val="lt1"/>
                </a:solidFill>
                <a:latin typeface="Amatic SC"/>
                <a:ea typeface="Amatic SC"/>
                <a:cs typeface="Amatic SC"/>
                <a:sym typeface="Amatic SC"/>
              </a:defRPr>
            </a:lvl6pPr>
            <a:lvl7pPr lvl="6" indent="0" algn="ctr" rtl="0">
              <a:spcBef>
                <a:spcPts val="0"/>
              </a:spcBef>
              <a:spcAft>
                <a:spcPts val="0"/>
              </a:spcAft>
              <a:buClr>
                <a:schemeClr val="lt1"/>
              </a:buClr>
              <a:buSzPts val="1400"/>
              <a:buFont typeface="Amatic SC"/>
              <a:buNone/>
              <a:defRPr sz="12000" b="1">
                <a:solidFill>
                  <a:schemeClr val="lt1"/>
                </a:solidFill>
                <a:latin typeface="Amatic SC"/>
                <a:ea typeface="Amatic SC"/>
                <a:cs typeface="Amatic SC"/>
                <a:sym typeface="Amatic SC"/>
              </a:defRPr>
            </a:lvl7pPr>
            <a:lvl8pPr lvl="7" indent="0" algn="ctr" rtl="0">
              <a:spcBef>
                <a:spcPts val="0"/>
              </a:spcBef>
              <a:spcAft>
                <a:spcPts val="0"/>
              </a:spcAft>
              <a:buClr>
                <a:schemeClr val="lt1"/>
              </a:buClr>
              <a:buSzPts val="1400"/>
              <a:buFont typeface="Amatic SC"/>
              <a:buNone/>
              <a:defRPr sz="12000" b="1">
                <a:solidFill>
                  <a:schemeClr val="lt1"/>
                </a:solidFill>
                <a:latin typeface="Amatic SC"/>
                <a:ea typeface="Amatic SC"/>
                <a:cs typeface="Amatic SC"/>
                <a:sym typeface="Amatic SC"/>
              </a:defRPr>
            </a:lvl8pPr>
            <a:lvl9pPr lvl="8" indent="0" algn="ctr" rtl="0">
              <a:spcBef>
                <a:spcPts val="0"/>
              </a:spcBef>
              <a:spcAft>
                <a:spcPts val="0"/>
              </a:spcAft>
              <a:buClr>
                <a:schemeClr val="lt1"/>
              </a:buClr>
              <a:buSzPts val="1400"/>
              <a:buFont typeface="Amatic SC"/>
              <a:buNone/>
              <a:defRPr sz="12000" b="1">
                <a:solidFill>
                  <a:schemeClr val="lt1"/>
                </a:solidFill>
                <a:latin typeface="Amatic SC"/>
                <a:ea typeface="Amatic SC"/>
                <a:cs typeface="Amatic SC"/>
                <a:sym typeface="Amatic SC"/>
              </a:defRPr>
            </a:lvl9pPr>
          </a:lstStyle>
          <a:p>
            <a:endParaRPr/>
          </a:p>
        </p:txBody>
      </p:sp>
      <p:sp>
        <p:nvSpPr>
          <p:cNvPr id="107" name="Shape 107"/>
          <p:cNvSpPr txBox="1">
            <a:spLocks noGrp="1"/>
          </p:cNvSpPr>
          <p:nvPr>
            <p:ph type="body" idx="1"/>
          </p:nvPr>
        </p:nvSpPr>
        <p:spPr>
          <a:xfrm>
            <a:off x="311700" y="3304625"/>
            <a:ext cx="8520600" cy="1300800"/>
          </a:xfrm>
          <a:prstGeom prst="rect">
            <a:avLst/>
          </a:prstGeom>
          <a:noFill/>
          <a:ln>
            <a:noFill/>
          </a:ln>
        </p:spPr>
        <p:txBody>
          <a:bodyPr spcFirstLastPara="1" wrap="square" lIns="91425" tIns="91425" rIns="91425" bIns="91425" anchor="t" anchorCtr="0"/>
          <a:lstStyle>
            <a:lvl1pPr marL="457200" marR="0" lvl="0" indent="-342900" algn="ctr" rtl="0">
              <a:lnSpc>
                <a:spcPct val="115000"/>
              </a:lnSpc>
              <a:spcBef>
                <a:spcPts val="0"/>
              </a:spcBef>
              <a:spcAft>
                <a:spcPts val="0"/>
              </a:spcAft>
              <a:buClr>
                <a:schemeClr val="accent1"/>
              </a:buClr>
              <a:buSzPts val="1800"/>
              <a:buFont typeface="Source Code Pro"/>
              <a:buChar char="●"/>
              <a:defRPr sz="1800" b="0" i="0" u="none" strike="noStrike" cap="none">
                <a:solidFill>
                  <a:schemeClr val="accent1"/>
                </a:solidFill>
                <a:latin typeface="Source Code Pro"/>
                <a:ea typeface="Source Code Pro"/>
                <a:cs typeface="Source Code Pro"/>
                <a:sym typeface="Source Code Pro"/>
              </a:defRPr>
            </a:lvl1pPr>
            <a:lvl2pPr marL="914400" marR="0" lvl="1" indent="-317500" algn="ctr"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2pPr>
            <a:lvl3pPr marL="1371600" marR="0" lvl="2" indent="-317500" algn="ctr"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3pPr>
            <a:lvl4pPr marL="1828800" marR="0" lvl="3" indent="-317500" algn="ctr"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4pPr>
            <a:lvl5pPr marL="2286000" marR="0" lvl="4" indent="-317500" algn="ctr"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5pPr>
            <a:lvl6pPr marL="2743200" marR="0" lvl="5" indent="-317500" algn="ctr"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6pPr>
            <a:lvl7pPr marL="3200400" marR="0" lvl="6" indent="-317500" algn="ctr"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7pPr>
            <a:lvl8pPr marL="3657600" marR="0" lvl="7" indent="-317500" algn="ctr"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8pPr>
            <a:lvl9pPr marL="4114800" marR="0" lvl="8" indent="-317500" algn="ctr" rtl="0">
              <a:lnSpc>
                <a:spcPct val="115000"/>
              </a:lnSpc>
              <a:spcBef>
                <a:spcPts val="1600"/>
              </a:spcBef>
              <a:spcAft>
                <a:spcPts val="160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9pPr>
          </a:lstStyle>
          <a:p>
            <a:endParaRPr/>
          </a:p>
        </p:txBody>
      </p:sp>
      <p:sp>
        <p:nvSpPr>
          <p:cNvPr id="108" name="Shape 108"/>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09"/>
        <p:cNvGrpSpPr/>
        <p:nvPr/>
      </p:nvGrpSpPr>
      <p:grpSpPr>
        <a:xfrm>
          <a:off x="0" y="0"/>
          <a:ext cx="0" cy="0"/>
          <a:chOff x="0" y="0"/>
          <a:chExt cx="0" cy="0"/>
        </a:xfrm>
      </p:grpSpPr>
      <p:sp>
        <p:nvSpPr>
          <p:cNvPr id="110" name="Shape 110"/>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accent1"/>
              </a:buClr>
              <a:buSzPts val="1400"/>
              <a:buFont typeface="Amatic SC"/>
              <a:buNone/>
              <a:defRPr sz="4200" b="1" i="0" u="none" strike="noStrike" cap="none">
                <a:solidFill>
                  <a:schemeClr val="accent1"/>
                </a:solidFill>
                <a:latin typeface="Amatic SC"/>
                <a:ea typeface="Amatic SC"/>
                <a:cs typeface="Amatic SC"/>
                <a:sym typeface="Amatic SC"/>
              </a:defRPr>
            </a:lvl1pPr>
            <a:lvl2pPr lvl="1"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2pPr>
            <a:lvl3pPr lvl="2"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3pPr>
            <a:lvl4pPr lvl="3"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4pPr>
            <a:lvl5pPr lvl="4"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5pPr>
            <a:lvl6pPr lvl="5"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6pPr>
            <a:lvl7pPr lvl="6"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7pPr>
            <a:lvl8pPr lvl="7"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8pPr>
            <a:lvl9pPr lvl="8"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9pPr>
          </a:lstStyle>
          <a:p>
            <a:endParaRPr/>
          </a:p>
        </p:txBody>
      </p:sp>
      <p:sp>
        <p:nvSpPr>
          <p:cNvPr id="20" name="Shape 20"/>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Source Code Pro"/>
              <a:buChar char="●"/>
              <a:defRPr sz="1800" b="0" i="0" u="none" strike="noStrike" cap="none">
                <a:solidFill>
                  <a:schemeClr val="dk2"/>
                </a:solidFill>
                <a:latin typeface="Source Code Pro"/>
                <a:ea typeface="Source Code Pro"/>
                <a:cs typeface="Source Code Pro"/>
                <a:sym typeface="Source Code Pro"/>
              </a:defRPr>
            </a:lvl1pPr>
            <a:lvl2pPr marL="914400" marR="0" lvl="1"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2pPr>
            <a:lvl3pPr marL="1371600" marR="0" lvl="2"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3pPr>
            <a:lvl4pPr marL="1828800" marR="0" lvl="3"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4pPr>
            <a:lvl5pPr marL="2286000" marR="0" lvl="4"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5pPr>
            <a:lvl6pPr marL="2743200" marR="0" lvl="5"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6pPr>
            <a:lvl7pPr marL="3200400" marR="0" lvl="6"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7pPr>
            <a:lvl8pPr marL="3657600" marR="0" lvl="7"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8pPr>
            <a:lvl9pPr marL="4114800" marR="0" lvl="8" indent="-317500" algn="l" rtl="0">
              <a:lnSpc>
                <a:spcPct val="115000"/>
              </a:lnSpc>
              <a:spcBef>
                <a:spcPts val="1600"/>
              </a:spcBef>
              <a:spcAft>
                <a:spcPts val="160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9pPr>
          </a:lstStyle>
          <a:p>
            <a:endParaRPr/>
          </a:p>
        </p:txBody>
      </p:sp>
      <p:sp>
        <p:nvSpPr>
          <p:cNvPr id="21" name="Shape 21"/>
          <p:cNvSpPr txBox="1">
            <a:spLocks noGrp="1"/>
          </p:cNvSpPr>
          <p:nvPr>
            <p:ph type="dt" idx="10"/>
          </p:nvPr>
        </p:nvSpPr>
        <p:spPr>
          <a:xfrm>
            <a:off x="457200" y="4767263"/>
            <a:ext cx="2133600" cy="273844"/>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2" name="Shape 22"/>
          <p:cNvSpPr txBox="1">
            <a:spLocks noGrp="1"/>
          </p:cNvSpPr>
          <p:nvPr>
            <p:ph type="ftr" idx="11"/>
          </p:nvPr>
        </p:nvSpPr>
        <p:spPr>
          <a:xfrm>
            <a:off x="3124200" y="4767263"/>
            <a:ext cx="2895600" cy="273844"/>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3" name="Shape 23"/>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bg>
      <p:bgPr>
        <a:solidFill>
          <a:schemeClr val="dk1"/>
        </a:solidFill>
        <a:effectLst/>
      </p:bgPr>
    </p:bg>
    <p:spTree>
      <p:nvGrpSpPr>
        <p:cNvPr id="1" name="Shape 24"/>
        <p:cNvGrpSpPr/>
        <p:nvPr/>
      </p:nvGrpSpPr>
      <p:grpSpPr>
        <a:xfrm>
          <a:off x="0" y="0"/>
          <a:ext cx="0" cy="0"/>
          <a:chOff x="0" y="0"/>
          <a:chExt cx="0" cy="0"/>
        </a:xfrm>
      </p:grpSpPr>
      <p:sp>
        <p:nvSpPr>
          <p:cNvPr id="25" name="Shape 25"/>
          <p:cNvSpPr txBox="1">
            <a:spLocks noGrp="1"/>
          </p:cNvSpPr>
          <p:nvPr>
            <p:ph type="title"/>
          </p:nvPr>
        </p:nvSpPr>
        <p:spPr>
          <a:xfrm>
            <a:off x="2802750" y="802500"/>
            <a:ext cx="3538500" cy="3538500"/>
          </a:xfrm>
          <a:prstGeom prst="rect">
            <a:avLst/>
          </a:prstGeom>
          <a:solidFill>
            <a:srgbClr val="FFFFFF"/>
          </a:solidFill>
          <a:ln>
            <a:noFill/>
          </a:ln>
        </p:spPr>
        <p:txBody>
          <a:bodyPr spcFirstLastPara="1" wrap="square" lIns="91425" tIns="91425" rIns="91425" bIns="91425" anchor="ctr" anchorCtr="0"/>
          <a:lstStyle>
            <a:lvl1pPr marL="0" marR="0" lvl="0" indent="0" algn="ctr" rtl="0">
              <a:lnSpc>
                <a:spcPct val="100000"/>
              </a:lnSpc>
              <a:spcBef>
                <a:spcPts val="0"/>
              </a:spcBef>
              <a:spcAft>
                <a:spcPts val="0"/>
              </a:spcAft>
              <a:buClr>
                <a:schemeClr val="accent1"/>
              </a:buClr>
              <a:buSzPts val="1400"/>
              <a:buFont typeface="Amatic SC"/>
              <a:buNone/>
              <a:defRPr sz="4800" b="1" i="0" u="none" strike="noStrike" cap="none">
                <a:solidFill>
                  <a:schemeClr val="accent1"/>
                </a:solidFill>
                <a:latin typeface="Amatic SC"/>
                <a:ea typeface="Amatic SC"/>
                <a:cs typeface="Amatic SC"/>
                <a:sym typeface="Amatic SC"/>
              </a:defRPr>
            </a:lvl1pPr>
            <a:lvl2pPr lvl="1" indent="0" algn="ctr">
              <a:spcBef>
                <a:spcPts val="0"/>
              </a:spcBef>
              <a:spcAft>
                <a:spcPts val="0"/>
              </a:spcAft>
              <a:buClr>
                <a:schemeClr val="accent1"/>
              </a:buClr>
              <a:buSzPts val="1400"/>
              <a:buFont typeface="Amatic SC"/>
              <a:buNone/>
              <a:defRPr sz="4800" b="1">
                <a:solidFill>
                  <a:schemeClr val="accent1"/>
                </a:solidFill>
                <a:latin typeface="Amatic SC"/>
                <a:ea typeface="Amatic SC"/>
                <a:cs typeface="Amatic SC"/>
                <a:sym typeface="Amatic SC"/>
              </a:defRPr>
            </a:lvl2pPr>
            <a:lvl3pPr lvl="2" indent="0" algn="ctr">
              <a:spcBef>
                <a:spcPts val="0"/>
              </a:spcBef>
              <a:spcAft>
                <a:spcPts val="0"/>
              </a:spcAft>
              <a:buClr>
                <a:schemeClr val="accent1"/>
              </a:buClr>
              <a:buSzPts val="1400"/>
              <a:buFont typeface="Amatic SC"/>
              <a:buNone/>
              <a:defRPr sz="4800" b="1">
                <a:solidFill>
                  <a:schemeClr val="accent1"/>
                </a:solidFill>
                <a:latin typeface="Amatic SC"/>
                <a:ea typeface="Amatic SC"/>
                <a:cs typeface="Amatic SC"/>
                <a:sym typeface="Amatic SC"/>
              </a:defRPr>
            </a:lvl3pPr>
            <a:lvl4pPr lvl="3" indent="0" algn="ctr">
              <a:spcBef>
                <a:spcPts val="0"/>
              </a:spcBef>
              <a:spcAft>
                <a:spcPts val="0"/>
              </a:spcAft>
              <a:buClr>
                <a:schemeClr val="accent1"/>
              </a:buClr>
              <a:buSzPts val="1400"/>
              <a:buFont typeface="Amatic SC"/>
              <a:buNone/>
              <a:defRPr sz="4800" b="1">
                <a:solidFill>
                  <a:schemeClr val="accent1"/>
                </a:solidFill>
                <a:latin typeface="Amatic SC"/>
                <a:ea typeface="Amatic SC"/>
                <a:cs typeface="Amatic SC"/>
                <a:sym typeface="Amatic SC"/>
              </a:defRPr>
            </a:lvl4pPr>
            <a:lvl5pPr lvl="4" indent="0" algn="ctr">
              <a:spcBef>
                <a:spcPts val="0"/>
              </a:spcBef>
              <a:spcAft>
                <a:spcPts val="0"/>
              </a:spcAft>
              <a:buClr>
                <a:schemeClr val="accent1"/>
              </a:buClr>
              <a:buSzPts val="1400"/>
              <a:buFont typeface="Amatic SC"/>
              <a:buNone/>
              <a:defRPr sz="4800" b="1">
                <a:solidFill>
                  <a:schemeClr val="accent1"/>
                </a:solidFill>
                <a:latin typeface="Amatic SC"/>
                <a:ea typeface="Amatic SC"/>
                <a:cs typeface="Amatic SC"/>
                <a:sym typeface="Amatic SC"/>
              </a:defRPr>
            </a:lvl5pPr>
            <a:lvl6pPr lvl="5" indent="0" algn="ctr">
              <a:spcBef>
                <a:spcPts val="0"/>
              </a:spcBef>
              <a:spcAft>
                <a:spcPts val="0"/>
              </a:spcAft>
              <a:buClr>
                <a:schemeClr val="accent1"/>
              </a:buClr>
              <a:buSzPts val="1400"/>
              <a:buFont typeface="Amatic SC"/>
              <a:buNone/>
              <a:defRPr sz="4800" b="1">
                <a:solidFill>
                  <a:schemeClr val="accent1"/>
                </a:solidFill>
                <a:latin typeface="Amatic SC"/>
                <a:ea typeface="Amatic SC"/>
                <a:cs typeface="Amatic SC"/>
                <a:sym typeface="Amatic SC"/>
              </a:defRPr>
            </a:lvl6pPr>
            <a:lvl7pPr lvl="6" indent="0" algn="ctr">
              <a:spcBef>
                <a:spcPts val="0"/>
              </a:spcBef>
              <a:spcAft>
                <a:spcPts val="0"/>
              </a:spcAft>
              <a:buClr>
                <a:schemeClr val="accent1"/>
              </a:buClr>
              <a:buSzPts val="1400"/>
              <a:buFont typeface="Amatic SC"/>
              <a:buNone/>
              <a:defRPr sz="4800" b="1">
                <a:solidFill>
                  <a:schemeClr val="accent1"/>
                </a:solidFill>
                <a:latin typeface="Amatic SC"/>
                <a:ea typeface="Amatic SC"/>
                <a:cs typeface="Amatic SC"/>
                <a:sym typeface="Amatic SC"/>
              </a:defRPr>
            </a:lvl7pPr>
            <a:lvl8pPr lvl="7" indent="0" algn="ctr">
              <a:spcBef>
                <a:spcPts val="0"/>
              </a:spcBef>
              <a:spcAft>
                <a:spcPts val="0"/>
              </a:spcAft>
              <a:buClr>
                <a:schemeClr val="accent1"/>
              </a:buClr>
              <a:buSzPts val="1400"/>
              <a:buFont typeface="Amatic SC"/>
              <a:buNone/>
              <a:defRPr sz="4800" b="1">
                <a:solidFill>
                  <a:schemeClr val="accent1"/>
                </a:solidFill>
                <a:latin typeface="Amatic SC"/>
                <a:ea typeface="Amatic SC"/>
                <a:cs typeface="Amatic SC"/>
                <a:sym typeface="Amatic SC"/>
              </a:defRPr>
            </a:lvl8pPr>
            <a:lvl9pPr lvl="8" indent="0" algn="ctr">
              <a:spcBef>
                <a:spcPts val="0"/>
              </a:spcBef>
              <a:spcAft>
                <a:spcPts val="0"/>
              </a:spcAft>
              <a:buClr>
                <a:schemeClr val="accent1"/>
              </a:buClr>
              <a:buSzPts val="1400"/>
              <a:buFont typeface="Amatic SC"/>
              <a:buNone/>
              <a:defRPr sz="4800" b="1">
                <a:solidFill>
                  <a:schemeClr val="accent1"/>
                </a:solidFill>
                <a:latin typeface="Amatic SC"/>
                <a:ea typeface="Amatic SC"/>
                <a:cs typeface="Amatic SC"/>
                <a:sym typeface="Amatic SC"/>
              </a:defRPr>
            </a:lvl9pPr>
          </a:lstStyle>
          <a:p>
            <a:endParaRPr/>
          </a:p>
        </p:txBody>
      </p:sp>
      <p:sp>
        <p:nvSpPr>
          <p:cNvPr id="26" name="Shape 26"/>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accent1"/>
              </a:buClr>
              <a:buSzPts val="1400"/>
              <a:buFont typeface="Amatic SC"/>
              <a:buNone/>
              <a:defRPr sz="4200" b="1" i="0" u="none" strike="noStrike" cap="none">
                <a:solidFill>
                  <a:schemeClr val="accent1"/>
                </a:solidFill>
                <a:latin typeface="Amatic SC"/>
                <a:ea typeface="Amatic SC"/>
                <a:cs typeface="Amatic SC"/>
                <a:sym typeface="Amatic SC"/>
              </a:defRPr>
            </a:lvl1pPr>
            <a:lvl2pPr lvl="1"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2pPr>
            <a:lvl3pPr lvl="2"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3pPr>
            <a:lvl4pPr lvl="3"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4pPr>
            <a:lvl5pPr lvl="4"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5pPr>
            <a:lvl6pPr lvl="5"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6pPr>
            <a:lvl7pPr lvl="6"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7pPr>
            <a:lvl8pPr lvl="7"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8pPr>
            <a:lvl9pPr lvl="8"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9pPr>
          </a:lstStyle>
          <a:p>
            <a:endParaRPr/>
          </a:p>
        </p:txBody>
      </p:sp>
      <p:sp>
        <p:nvSpPr>
          <p:cNvPr id="29" name="Shape 29"/>
          <p:cNvSpPr txBox="1">
            <a:spLocks noGrp="1"/>
          </p:cNvSpPr>
          <p:nvPr>
            <p:ph type="body" idx="1"/>
          </p:nvPr>
        </p:nvSpPr>
        <p:spPr>
          <a:xfrm>
            <a:off x="311700" y="1228675"/>
            <a:ext cx="3999900" cy="3340200"/>
          </a:xfrm>
          <a:prstGeom prst="rect">
            <a:avLst/>
          </a:prstGeom>
          <a:noFill/>
          <a:ln>
            <a:noFill/>
          </a:ln>
        </p:spPr>
        <p:txBody>
          <a:bodyPr spcFirstLastPara="1" wrap="square" lIns="91425" tIns="91425" rIns="91425" bIns="91425" anchor="t" anchorCtr="0"/>
          <a:lstStyle>
            <a:lvl1pPr marL="457200" marR="0" lvl="0" indent="-317500" algn="l" rtl="0">
              <a:lnSpc>
                <a:spcPct val="115000"/>
              </a:lnSpc>
              <a:spcBef>
                <a:spcPts val="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1pPr>
            <a:lvl2pPr marL="914400" marR="0" lvl="1"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2pPr>
            <a:lvl3pPr marL="1371600" marR="0" lvl="2"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3pPr>
            <a:lvl4pPr marL="1828800" marR="0" lvl="3"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4pPr>
            <a:lvl5pPr marL="2286000" marR="0" lvl="4"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5pPr>
            <a:lvl6pPr marL="2743200" marR="0" lvl="5"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6pPr>
            <a:lvl7pPr marL="3200400" marR="0" lvl="6"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7pPr>
            <a:lvl8pPr marL="3657600" marR="0" lvl="7"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8pPr>
            <a:lvl9pPr marL="4114800" marR="0" lvl="8" indent="-304800" algn="l" rtl="0">
              <a:lnSpc>
                <a:spcPct val="115000"/>
              </a:lnSpc>
              <a:spcBef>
                <a:spcPts val="1600"/>
              </a:spcBef>
              <a:spcAft>
                <a:spcPts val="160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9pPr>
          </a:lstStyle>
          <a:p>
            <a:endParaRPr/>
          </a:p>
        </p:txBody>
      </p:sp>
      <p:sp>
        <p:nvSpPr>
          <p:cNvPr id="30" name="Shape 30"/>
          <p:cNvSpPr txBox="1">
            <a:spLocks noGrp="1"/>
          </p:cNvSpPr>
          <p:nvPr>
            <p:ph type="body" idx="2"/>
          </p:nvPr>
        </p:nvSpPr>
        <p:spPr>
          <a:xfrm>
            <a:off x="4832400" y="1228675"/>
            <a:ext cx="3999900" cy="3340200"/>
          </a:xfrm>
          <a:prstGeom prst="rect">
            <a:avLst/>
          </a:prstGeom>
          <a:noFill/>
          <a:ln>
            <a:noFill/>
          </a:ln>
        </p:spPr>
        <p:txBody>
          <a:bodyPr spcFirstLastPara="1" wrap="square" lIns="91425" tIns="91425" rIns="91425" bIns="91425" anchor="t" anchorCtr="0"/>
          <a:lstStyle>
            <a:lvl1pPr marL="457200" marR="0" lvl="0" indent="-317500" algn="l" rtl="0">
              <a:lnSpc>
                <a:spcPct val="115000"/>
              </a:lnSpc>
              <a:spcBef>
                <a:spcPts val="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1pPr>
            <a:lvl2pPr marL="914400" marR="0" lvl="1"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2pPr>
            <a:lvl3pPr marL="1371600" marR="0" lvl="2"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3pPr>
            <a:lvl4pPr marL="1828800" marR="0" lvl="3"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4pPr>
            <a:lvl5pPr marL="2286000" marR="0" lvl="4"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5pPr>
            <a:lvl6pPr marL="2743200" marR="0" lvl="5"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6pPr>
            <a:lvl7pPr marL="3200400" marR="0" lvl="6"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7pPr>
            <a:lvl8pPr marL="3657600" marR="0" lvl="7"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8pPr>
            <a:lvl9pPr marL="4114800" marR="0" lvl="8" indent="-304800" algn="l" rtl="0">
              <a:lnSpc>
                <a:spcPct val="115000"/>
              </a:lnSpc>
              <a:spcBef>
                <a:spcPts val="1600"/>
              </a:spcBef>
              <a:spcAft>
                <a:spcPts val="160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9pPr>
          </a:lstStyle>
          <a:p>
            <a:endParaRPr/>
          </a:p>
        </p:txBody>
      </p:sp>
      <p:sp>
        <p:nvSpPr>
          <p:cNvPr id="31" name="Shape 31"/>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304800" y="309350"/>
            <a:ext cx="8537700" cy="7482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accent1"/>
              </a:buClr>
              <a:buSzPts val="1400"/>
              <a:buFont typeface="Amatic SC"/>
              <a:buNone/>
              <a:defRPr sz="4000" b="1" i="0" u="none" strike="noStrike" cap="none">
                <a:solidFill>
                  <a:schemeClr val="accent1"/>
                </a:solidFill>
                <a:latin typeface="Amatic SC"/>
                <a:ea typeface="Amatic SC"/>
                <a:cs typeface="Amatic SC"/>
                <a:sym typeface="Amatic SC"/>
              </a:defRPr>
            </a:lvl1pPr>
            <a:lvl2pPr lvl="1" indent="0">
              <a:spcBef>
                <a:spcPts val="0"/>
              </a:spcBef>
              <a:spcAft>
                <a:spcPts val="0"/>
              </a:spcAft>
              <a:buClr>
                <a:schemeClr val="accent1"/>
              </a:buClr>
              <a:buSzPts val="1400"/>
              <a:buFont typeface="Amatic SC"/>
              <a:buNone/>
              <a:defRPr sz="4000" b="1">
                <a:solidFill>
                  <a:schemeClr val="accent1"/>
                </a:solidFill>
                <a:latin typeface="Amatic SC"/>
                <a:ea typeface="Amatic SC"/>
                <a:cs typeface="Amatic SC"/>
                <a:sym typeface="Amatic SC"/>
              </a:defRPr>
            </a:lvl2pPr>
            <a:lvl3pPr lvl="2" indent="0">
              <a:spcBef>
                <a:spcPts val="0"/>
              </a:spcBef>
              <a:spcAft>
                <a:spcPts val="0"/>
              </a:spcAft>
              <a:buClr>
                <a:schemeClr val="accent1"/>
              </a:buClr>
              <a:buSzPts val="1400"/>
              <a:buFont typeface="Amatic SC"/>
              <a:buNone/>
              <a:defRPr sz="4000" b="1">
                <a:solidFill>
                  <a:schemeClr val="accent1"/>
                </a:solidFill>
                <a:latin typeface="Amatic SC"/>
                <a:ea typeface="Amatic SC"/>
                <a:cs typeface="Amatic SC"/>
                <a:sym typeface="Amatic SC"/>
              </a:defRPr>
            </a:lvl3pPr>
            <a:lvl4pPr lvl="3" indent="0">
              <a:spcBef>
                <a:spcPts val="0"/>
              </a:spcBef>
              <a:spcAft>
                <a:spcPts val="0"/>
              </a:spcAft>
              <a:buClr>
                <a:schemeClr val="accent1"/>
              </a:buClr>
              <a:buSzPts val="1400"/>
              <a:buFont typeface="Amatic SC"/>
              <a:buNone/>
              <a:defRPr sz="4000" b="1">
                <a:solidFill>
                  <a:schemeClr val="accent1"/>
                </a:solidFill>
                <a:latin typeface="Amatic SC"/>
                <a:ea typeface="Amatic SC"/>
                <a:cs typeface="Amatic SC"/>
                <a:sym typeface="Amatic SC"/>
              </a:defRPr>
            </a:lvl4pPr>
            <a:lvl5pPr lvl="4" indent="0">
              <a:spcBef>
                <a:spcPts val="0"/>
              </a:spcBef>
              <a:spcAft>
                <a:spcPts val="0"/>
              </a:spcAft>
              <a:buClr>
                <a:schemeClr val="accent1"/>
              </a:buClr>
              <a:buSzPts val="1400"/>
              <a:buFont typeface="Amatic SC"/>
              <a:buNone/>
              <a:defRPr sz="4000" b="1">
                <a:solidFill>
                  <a:schemeClr val="accent1"/>
                </a:solidFill>
                <a:latin typeface="Amatic SC"/>
                <a:ea typeface="Amatic SC"/>
                <a:cs typeface="Amatic SC"/>
                <a:sym typeface="Amatic SC"/>
              </a:defRPr>
            </a:lvl5pPr>
            <a:lvl6pPr lvl="5" indent="0">
              <a:spcBef>
                <a:spcPts val="0"/>
              </a:spcBef>
              <a:spcAft>
                <a:spcPts val="0"/>
              </a:spcAft>
              <a:buClr>
                <a:schemeClr val="accent1"/>
              </a:buClr>
              <a:buSzPts val="1400"/>
              <a:buFont typeface="Amatic SC"/>
              <a:buNone/>
              <a:defRPr sz="4000" b="1">
                <a:solidFill>
                  <a:schemeClr val="accent1"/>
                </a:solidFill>
                <a:latin typeface="Amatic SC"/>
                <a:ea typeface="Amatic SC"/>
                <a:cs typeface="Amatic SC"/>
                <a:sym typeface="Amatic SC"/>
              </a:defRPr>
            </a:lvl6pPr>
            <a:lvl7pPr lvl="6" indent="0">
              <a:spcBef>
                <a:spcPts val="0"/>
              </a:spcBef>
              <a:spcAft>
                <a:spcPts val="0"/>
              </a:spcAft>
              <a:buClr>
                <a:schemeClr val="accent1"/>
              </a:buClr>
              <a:buSzPts val="1400"/>
              <a:buFont typeface="Amatic SC"/>
              <a:buNone/>
              <a:defRPr sz="4000" b="1">
                <a:solidFill>
                  <a:schemeClr val="accent1"/>
                </a:solidFill>
                <a:latin typeface="Amatic SC"/>
                <a:ea typeface="Amatic SC"/>
                <a:cs typeface="Amatic SC"/>
                <a:sym typeface="Amatic SC"/>
              </a:defRPr>
            </a:lvl7pPr>
            <a:lvl8pPr lvl="7" indent="0">
              <a:spcBef>
                <a:spcPts val="0"/>
              </a:spcBef>
              <a:spcAft>
                <a:spcPts val="0"/>
              </a:spcAft>
              <a:buClr>
                <a:schemeClr val="accent1"/>
              </a:buClr>
              <a:buSzPts val="1400"/>
              <a:buFont typeface="Amatic SC"/>
              <a:buNone/>
              <a:defRPr sz="4000" b="1">
                <a:solidFill>
                  <a:schemeClr val="accent1"/>
                </a:solidFill>
                <a:latin typeface="Amatic SC"/>
                <a:ea typeface="Amatic SC"/>
                <a:cs typeface="Amatic SC"/>
                <a:sym typeface="Amatic SC"/>
              </a:defRPr>
            </a:lvl8pPr>
            <a:lvl9pPr lvl="8" indent="0">
              <a:spcBef>
                <a:spcPts val="0"/>
              </a:spcBef>
              <a:spcAft>
                <a:spcPts val="0"/>
              </a:spcAft>
              <a:buClr>
                <a:schemeClr val="accent1"/>
              </a:buClr>
              <a:buSzPts val="1400"/>
              <a:buFont typeface="Amatic SC"/>
              <a:buNone/>
              <a:defRPr sz="4000" b="1">
                <a:solidFill>
                  <a:schemeClr val="accent1"/>
                </a:solidFill>
                <a:latin typeface="Amatic SC"/>
                <a:ea typeface="Amatic SC"/>
                <a:cs typeface="Amatic SC"/>
                <a:sym typeface="Amatic SC"/>
              </a:defRPr>
            </a:lvl9pPr>
          </a:lstStyle>
          <a:p>
            <a:endParaRPr/>
          </a:p>
        </p:txBody>
      </p:sp>
      <p:sp>
        <p:nvSpPr>
          <p:cNvPr id="34" name="Shape 34"/>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lstStyle>
            <a:lvl1pPr marL="0" marR="0" lvl="0" indent="0" algn="l" rtl="0">
              <a:lnSpc>
                <a:spcPct val="100000"/>
              </a:lnSpc>
              <a:spcBef>
                <a:spcPts val="0"/>
              </a:spcBef>
              <a:spcAft>
                <a:spcPts val="0"/>
              </a:spcAft>
              <a:buClr>
                <a:schemeClr val="accent1"/>
              </a:buClr>
              <a:buSzPts val="1400"/>
              <a:buFont typeface="Amatic SC"/>
              <a:buNone/>
              <a:defRPr sz="3000" b="1" i="0" u="none" strike="noStrike" cap="none">
                <a:solidFill>
                  <a:schemeClr val="accent1"/>
                </a:solidFill>
                <a:latin typeface="Amatic SC"/>
                <a:ea typeface="Amatic SC"/>
                <a:cs typeface="Amatic SC"/>
                <a:sym typeface="Amatic SC"/>
              </a:defRPr>
            </a:lvl1pPr>
            <a:lvl2pPr lvl="1" indent="0">
              <a:spcBef>
                <a:spcPts val="0"/>
              </a:spcBef>
              <a:spcAft>
                <a:spcPts val="0"/>
              </a:spcAft>
              <a:buClr>
                <a:schemeClr val="accent1"/>
              </a:buClr>
              <a:buSzPts val="1400"/>
              <a:buFont typeface="Amatic SC"/>
              <a:buNone/>
              <a:defRPr sz="3000" b="1">
                <a:solidFill>
                  <a:schemeClr val="accent1"/>
                </a:solidFill>
                <a:latin typeface="Amatic SC"/>
                <a:ea typeface="Amatic SC"/>
                <a:cs typeface="Amatic SC"/>
                <a:sym typeface="Amatic SC"/>
              </a:defRPr>
            </a:lvl2pPr>
            <a:lvl3pPr lvl="2" indent="0">
              <a:spcBef>
                <a:spcPts val="0"/>
              </a:spcBef>
              <a:spcAft>
                <a:spcPts val="0"/>
              </a:spcAft>
              <a:buClr>
                <a:schemeClr val="accent1"/>
              </a:buClr>
              <a:buSzPts val="1400"/>
              <a:buFont typeface="Amatic SC"/>
              <a:buNone/>
              <a:defRPr sz="3000" b="1">
                <a:solidFill>
                  <a:schemeClr val="accent1"/>
                </a:solidFill>
                <a:latin typeface="Amatic SC"/>
                <a:ea typeface="Amatic SC"/>
                <a:cs typeface="Amatic SC"/>
                <a:sym typeface="Amatic SC"/>
              </a:defRPr>
            </a:lvl3pPr>
            <a:lvl4pPr lvl="3" indent="0">
              <a:spcBef>
                <a:spcPts val="0"/>
              </a:spcBef>
              <a:spcAft>
                <a:spcPts val="0"/>
              </a:spcAft>
              <a:buClr>
                <a:schemeClr val="accent1"/>
              </a:buClr>
              <a:buSzPts val="1400"/>
              <a:buFont typeface="Amatic SC"/>
              <a:buNone/>
              <a:defRPr sz="3000" b="1">
                <a:solidFill>
                  <a:schemeClr val="accent1"/>
                </a:solidFill>
                <a:latin typeface="Amatic SC"/>
                <a:ea typeface="Amatic SC"/>
                <a:cs typeface="Amatic SC"/>
                <a:sym typeface="Amatic SC"/>
              </a:defRPr>
            </a:lvl4pPr>
            <a:lvl5pPr lvl="4" indent="0">
              <a:spcBef>
                <a:spcPts val="0"/>
              </a:spcBef>
              <a:spcAft>
                <a:spcPts val="0"/>
              </a:spcAft>
              <a:buClr>
                <a:schemeClr val="accent1"/>
              </a:buClr>
              <a:buSzPts val="1400"/>
              <a:buFont typeface="Amatic SC"/>
              <a:buNone/>
              <a:defRPr sz="3000" b="1">
                <a:solidFill>
                  <a:schemeClr val="accent1"/>
                </a:solidFill>
                <a:latin typeface="Amatic SC"/>
                <a:ea typeface="Amatic SC"/>
                <a:cs typeface="Amatic SC"/>
                <a:sym typeface="Amatic SC"/>
              </a:defRPr>
            </a:lvl5pPr>
            <a:lvl6pPr lvl="5" indent="0">
              <a:spcBef>
                <a:spcPts val="0"/>
              </a:spcBef>
              <a:spcAft>
                <a:spcPts val="0"/>
              </a:spcAft>
              <a:buClr>
                <a:schemeClr val="accent1"/>
              </a:buClr>
              <a:buSzPts val="1400"/>
              <a:buFont typeface="Amatic SC"/>
              <a:buNone/>
              <a:defRPr sz="3000" b="1">
                <a:solidFill>
                  <a:schemeClr val="accent1"/>
                </a:solidFill>
                <a:latin typeface="Amatic SC"/>
                <a:ea typeface="Amatic SC"/>
                <a:cs typeface="Amatic SC"/>
                <a:sym typeface="Amatic SC"/>
              </a:defRPr>
            </a:lvl6pPr>
            <a:lvl7pPr lvl="6" indent="0">
              <a:spcBef>
                <a:spcPts val="0"/>
              </a:spcBef>
              <a:spcAft>
                <a:spcPts val="0"/>
              </a:spcAft>
              <a:buClr>
                <a:schemeClr val="accent1"/>
              </a:buClr>
              <a:buSzPts val="1400"/>
              <a:buFont typeface="Amatic SC"/>
              <a:buNone/>
              <a:defRPr sz="3000" b="1">
                <a:solidFill>
                  <a:schemeClr val="accent1"/>
                </a:solidFill>
                <a:latin typeface="Amatic SC"/>
                <a:ea typeface="Amatic SC"/>
                <a:cs typeface="Amatic SC"/>
                <a:sym typeface="Amatic SC"/>
              </a:defRPr>
            </a:lvl7pPr>
            <a:lvl8pPr lvl="7" indent="0">
              <a:spcBef>
                <a:spcPts val="0"/>
              </a:spcBef>
              <a:spcAft>
                <a:spcPts val="0"/>
              </a:spcAft>
              <a:buClr>
                <a:schemeClr val="accent1"/>
              </a:buClr>
              <a:buSzPts val="1400"/>
              <a:buFont typeface="Amatic SC"/>
              <a:buNone/>
              <a:defRPr sz="3000" b="1">
                <a:solidFill>
                  <a:schemeClr val="accent1"/>
                </a:solidFill>
                <a:latin typeface="Amatic SC"/>
                <a:ea typeface="Amatic SC"/>
                <a:cs typeface="Amatic SC"/>
                <a:sym typeface="Amatic SC"/>
              </a:defRPr>
            </a:lvl8pPr>
            <a:lvl9pPr lvl="8" indent="0">
              <a:spcBef>
                <a:spcPts val="0"/>
              </a:spcBef>
              <a:spcAft>
                <a:spcPts val="0"/>
              </a:spcAft>
              <a:buClr>
                <a:schemeClr val="accent1"/>
              </a:buClr>
              <a:buSzPts val="1400"/>
              <a:buFont typeface="Amatic SC"/>
              <a:buNone/>
              <a:defRPr sz="3000" b="1">
                <a:solidFill>
                  <a:schemeClr val="accent1"/>
                </a:solidFill>
                <a:latin typeface="Amatic SC"/>
                <a:ea typeface="Amatic SC"/>
                <a:cs typeface="Amatic SC"/>
                <a:sym typeface="Amatic SC"/>
              </a:defRPr>
            </a:lvl9pPr>
          </a:lstStyle>
          <a:p>
            <a:endParaRPr/>
          </a:p>
        </p:txBody>
      </p:sp>
      <p:sp>
        <p:nvSpPr>
          <p:cNvPr id="37" name="Shape 3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lstStyle>
            <a:lvl1pPr marL="457200" marR="0" lvl="0" indent="-304800" algn="l" rtl="0">
              <a:lnSpc>
                <a:spcPct val="115000"/>
              </a:lnSpc>
              <a:spcBef>
                <a:spcPts val="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1pPr>
            <a:lvl2pPr marL="914400" marR="0" lvl="1"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2pPr>
            <a:lvl3pPr marL="1371600" marR="0" lvl="2"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3pPr>
            <a:lvl4pPr marL="1828800" marR="0" lvl="3"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4pPr>
            <a:lvl5pPr marL="2286000" marR="0" lvl="4"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5pPr>
            <a:lvl6pPr marL="2743200" marR="0" lvl="5"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6pPr>
            <a:lvl7pPr marL="3200400" marR="0" lvl="6"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7pPr>
            <a:lvl8pPr marL="3657600" marR="0" lvl="7" indent="-304800" algn="l" rtl="0">
              <a:lnSpc>
                <a:spcPct val="115000"/>
              </a:lnSpc>
              <a:spcBef>
                <a:spcPts val="1600"/>
              </a:spcBef>
              <a:spcAft>
                <a:spcPts val="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8pPr>
            <a:lvl9pPr marL="4114800" marR="0" lvl="8" indent="-304800" algn="l" rtl="0">
              <a:lnSpc>
                <a:spcPct val="115000"/>
              </a:lnSpc>
              <a:spcBef>
                <a:spcPts val="1600"/>
              </a:spcBef>
              <a:spcAft>
                <a:spcPts val="1600"/>
              </a:spcAft>
              <a:buClr>
                <a:schemeClr val="dk2"/>
              </a:buClr>
              <a:buSzPts val="1200"/>
              <a:buFont typeface="Source Code Pro"/>
              <a:buChar char="■"/>
              <a:defRPr sz="1200" b="0" i="0" u="none" strike="noStrike" cap="none">
                <a:solidFill>
                  <a:schemeClr val="dk2"/>
                </a:solidFill>
                <a:latin typeface="Source Code Pro"/>
                <a:ea typeface="Source Code Pro"/>
                <a:cs typeface="Source Code Pro"/>
                <a:sym typeface="Source Code Pro"/>
              </a:defRPr>
            </a:lvl9pPr>
          </a:lstStyle>
          <a:p>
            <a:endParaRPr/>
          </a:p>
        </p:txBody>
      </p:sp>
      <p:sp>
        <p:nvSpPr>
          <p:cNvPr id="38" name="Shape 38"/>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Main point">
    <p:bg>
      <p:bgPr>
        <a:solidFill>
          <a:schemeClr val="accent4"/>
        </a:solidFill>
        <a:effectLst/>
      </p:bgPr>
    </p:bg>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90250" y="526350"/>
            <a:ext cx="5618700" cy="4090800"/>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Clr>
                <a:schemeClr val="lt1"/>
              </a:buClr>
              <a:buSzPts val="1400"/>
              <a:buFont typeface="Amatic SC"/>
              <a:buNone/>
              <a:defRPr sz="6000" b="1" i="0" u="none" strike="noStrike" cap="none">
                <a:solidFill>
                  <a:schemeClr val="lt1"/>
                </a:solidFill>
                <a:latin typeface="Amatic SC"/>
                <a:ea typeface="Amatic SC"/>
                <a:cs typeface="Amatic SC"/>
                <a:sym typeface="Amatic SC"/>
              </a:defRPr>
            </a:lvl1pPr>
            <a:lvl2pPr lvl="1" indent="0">
              <a:spcBef>
                <a:spcPts val="0"/>
              </a:spcBef>
              <a:spcAft>
                <a:spcPts val="0"/>
              </a:spcAft>
              <a:buClr>
                <a:schemeClr val="lt1"/>
              </a:buClr>
              <a:buSzPts val="1400"/>
              <a:buFont typeface="Amatic SC"/>
              <a:buNone/>
              <a:defRPr sz="6000" b="1">
                <a:solidFill>
                  <a:schemeClr val="lt1"/>
                </a:solidFill>
                <a:latin typeface="Amatic SC"/>
                <a:ea typeface="Amatic SC"/>
                <a:cs typeface="Amatic SC"/>
                <a:sym typeface="Amatic SC"/>
              </a:defRPr>
            </a:lvl2pPr>
            <a:lvl3pPr lvl="2" indent="0">
              <a:spcBef>
                <a:spcPts val="0"/>
              </a:spcBef>
              <a:spcAft>
                <a:spcPts val="0"/>
              </a:spcAft>
              <a:buClr>
                <a:schemeClr val="lt1"/>
              </a:buClr>
              <a:buSzPts val="1400"/>
              <a:buFont typeface="Amatic SC"/>
              <a:buNone/>
              <a:defRPr sz="6000" b="1">
                <a:solidFill>
                  <a:schemeClr val="lt1"/>
                </a:solidFill>
                <a:latin typeface="Amatic SC"/>
                <a:ea typeface="Amatic SC"/>
                <a:cs typeface="Amatic SC"/>
                <a:sym typeface="Amatic SC"/>
              </a:defRPr>
            </a:lvl3pPr>
            <a:lvl4pPr lvl="3" indent="0">
              <a:spcBef>
                <a:spcPts val="0"/>
              </a:spcBef>
              <a:spcAft>
                <a:spcPts val="0"/>
              </a:spcAft>
              <a:buClr>
                <a:schemeClr val="lt1"/>
              </a:buClr>
              <a:buSzPts val="1400"/>
              <a:buFont typeface="Amatic SC"/>
              <a:buNone/>
              <a:defRPr sz="6000" b="1">
                <a:solidFill>
                  <a:schemeClr val="lt1"/>
                </a:solidFill>
                <a:latin typeface="Amatic SC"/>
                <a:ea typeface="Amatic SC"/>
                <a:cs typeface="Amatic SC"/>
                <a:sym typeface="Amatic SC"/>
              </a:defRPr>
            </a:lvl4pPr>
            <a:lvl5pPr lvl="4" indent="0">
              <a:spcBef>
                <a:spcPts val="0"/>
              </a:spcBef>
              <a:spcAft>
                <a:spcPts val="0"/>
              </a:spcAft>
              <a:buClr>
                <a:schemeClr val="lt1"/>
              </a:buClr>
              <a:buSzPts val="1400"/>
              <a:buFont typeface="Amatic SC"/>
              <a:buNone/>
              <a:defRPr sz="6000" b="1">
                <a:solidFill>
                  <a:schemeClr val="lt1"/>
                </a:solidFill>
                <a:latin typeface="Amatic SC"/>
                <a:ea typeface="Amatic SC"/>
                <a:cs typeface="Amatic SC"/>
                <a:sym typeface="Amatic SC"/>
              </a:defRPr>
            </a:lvl5pPr>
            <a:lvl6pPr lvl="5" indent="0">
              <a:spcBef>
                <a:spcPts val="0"/>
              </a:spcBef>
              <a:spcAft>
                <a:spcPts val="0"/>
              </a:spcAft>
              <a:buClr>
                <a:schemeClr val="lt1"/>
              </a:buClr>
              <a:buSzPts val="1400"/>
              <a:buFont typeface="Amatic SC"/>
              <a:buNone/>
              <a:defRPr sz="6000" b="1">
                <a:solidFill>
                  <a:schemeClr val="lt1"/>
                </a:solidFill>
                <a:latin typeface="Amatic SC"/>
                <a:ea typeface="Amatic SC"/>
                <a:cs typeface="Amatic SC"/>
                <a:sym typeface="Amatic SC"/>
              </a:defRPr>
            </a:lvl6pPr>
            <a:lvl7pPr lvl="6" indent="0">
              <a:spcBef>
                <a:spcPts val="0"/>
              </a:spcBef>
              <a:spcAft>
                <a:spcPts val="0"/>
              </a:spcAft>
              <a:buClr>
                <a:schemeClr val="lt1"/>
              </a:buClr>
              <a:buSzPts val="1400"/>
              <a:buFont typeface="Amatic SC"/>
              <a:buNone/>
              <a:defRPr sz="6000" b="1">
                <a:solidFill>
                  <a:schemeClr val="lt1"/>
                </a:solidFill>
                <a:latin typeface="Amatic SC"/>
                <a:ea typeface="Amatic SC"/>
                <a:cs typeface="Amatic SC"/>
                <a:sym typeface="Amatic SC"/>
              </a:defRPr>
            </a:lvl7pPr>
            <a:lvl8pPr lvl="7" indent="0">
              <a:spcBef>
                <a:spcPts val="0"/>
              </a:spcBef>
              <a:spcAft>
                <a:spcPts val="0"/>
              </a:spcAft>
              <a:buClr>
                <a:schemeClr val="lt1"/>
              </a:buClr>
              <a:buSzPts val="1400"/>
              <a:buFont typeface="Amatic SC"/>
              <a:buNone/>
              <a:defRPr sz="6000" b="1">
                <a:solidFill>
                  <a:schemeClr val="lt1"/>
                </a:solidFill>
                <a:latin typeface="Amatic SC"/>
                <a:ea typeface="Amatic SC"/>
                <a:cs typeface="Amatic SC"/>
                <a:sym typeface="Amatic SC"/>
              </a:defRPr>
            </a:lvl8pPr>
            <a:lvl9pPr lvl="8" indent="0">
              <a:spcBef>
                <a:spcPts val="0"/>
              </a:spcBef>
              <a:spcAft>
                <a:spcPts val="0"/>
              </a:spcAft>
              <a:buClr>
                <a:schemeClr val="lt1"/>
              </a:buClr>
              <a:buSzPts val="1400"/>
              <a:buFont typeface="Amatic SC"/>
              <a:buNone/>
              <a:defRPr sz="6000" b="1">
                <a:solidFill>
                  <a:schemeClr val="lt1"/>
                </a:solidFill>
                <a:latin typeface="Amatic SC"/>
                <a:ea typeface="Amatic SC"/>
                <a:cs typeface="Amatic SC"/>
                <a:sym typeface="Amatic SC"/>
              </a:defRPr>
            </a:lvl9pPr>
          </a:lstStyle>
          <a:p>
            <a:endParaRPr/>
          </a:p>
        </p:txBody>
      </p:sp>
      <p:sp>
        <p:nvSpPr>
          <p:cNvPr id="41" name="Shape 41"/>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1pPr>
            <a:lvl2pPr marL="0" marR="0" lvl="1"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2pPr>
            <a:lvl3pPr marL="0" marR="0" lvl="2"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3pPr>
            <a:lvl4pPr marL="0" marR="0" lvl="3"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4pPr>
            <a:lvl5pPr marL="0" marR="0" lvl="4"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5pPr>
            <a:lvl6pPr marL="0" marR="0" lvl="5"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6pPr>
            <a:lvl7pPr marL="0" marR="0" lvl="6"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7pPr>
            <a:lvl8pPr marL="0" marR="0" lvl="7"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8pPr>
            <a:lvl9pPr marL="0" marR="0" lvl="8" indent="0" algn="l" rtl="0">
              <a:lnSpc>
                <a:spcPct val="100000"/>
              </a:lnSpc>
              <a:spcBef>
                <a:spcPts val="0"/>
              </a:spcBef>
              <a:spcAft>
                <a:spcPts val="0"/>
              </a:spcAft>
              <a:buClr>
                <a:schemeClr val="lt1"/>
              </a:buClr>
              <a:buFont typeface="Arial"/>
              <a:buNone/>
              <a:defRPr sz="1400" b="0" i="0" u="none" strike="noStrike" cap="none">
                <a:solidFill>
                  <a:schemeClr val="lt1"/>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2"/>
        <p:cNvGrpSpPr/>
        <p:nvPr/>
      </p:nvGrpSpPr>
      <p:grpSpPr>
        <a:xfrm>
          <a:off x="0" y="0"/>
          <a:ext cx="0" cy="0"/>
          <a:chOff x="0" y="0"/>
          <a:chExt cx="0" cy="0"/>
        </a:xfrm>
      </p:grpSpPr>
      <p:sp>
        <p:nvSpPr>
          <p:cNvPr id="43" name="Shape 43"/>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cxnSp>
        <p:nvCxnSpPr>
          <p:cNvPr id="44" name="Shape 44"/>
          <p:cNvCxnSpPr/>
          <p:nvPr/>
        </p:nvCxnSpPr>
        <p:spPr>
          <a:xfrm>
            <a:off x="5029675" y="4495500"/>
            <a:ext cx="468300" cy="0"/>
          </a:xfrm>
          <a:prstGeom prst="straightConnector1">
            <a:avLst/>
          </a:prstGeom>
          <a:noFill/>
          <a:ln w="28575" cap="flat" cmpd="sng">
            <a:solidFill>
              <a:schemeClr val="lt1"/>
            </a:solidFill>
            <a:prstDash val="solid"/>
            <a:round/>
            <a:headEnd type="none" w="med" len="med"/>
            <a:tailEnd type="none" w="med" len="med"/>
          </a:ln>
        </p:spPr>
      </p:cxnSp>
      <p:sp>
        <p:nvSpPr>
          <p:cNvPr id="45" name="Shape 45"/>
          <p:cNvSpPr txBox="1">
            <a:spLocks noGrp="1"/>
          </p:cNvSpPr>
          <p:nvPr>
            <p:ph type="title"/>
          </p:nvPr>
        </p:nvSpPr>
        <p:spPr>
          <a:xfrm>
            <a:off x="265500" y="1081400"/>
            <a:ext cx="4045200" cy="1710300"/>
          </a:xfrm>
          <a:prstGeom prst="rect">
            <a:avLst/>
          </a:prstGeom>
          <a:noFill/>
          <a:ln>
            <a:noFill/>
          </a:ln>
        </p:spPr>
        <p:txBody>
          <a:bodyPr spcFirstLastPara="1" wrap="square" lIns="91425" tIns="91425" rIns="91425" bIns="91425" anchor="b" anchorCtr="0"/>
          <a:lstStyle>
            <a:lvl1pPr marL="0" marR="0" lvl="0" indent="0" algn="ctr" rtl="0">
              <a:lnSpc>
                <a:spcPct val="100000"/>
              </a:lnSpc>
              <a:spcBef>
                <a:spcPts val="0"/>
              </a:spcBef>
              <a:spcAft>
                <a:spcPts val="0"/>
              </a:spcAft>
              <a:buClr>
                <a:schemeClr val="accent1"/>
              </a:buClr>
              <a:buSzPts val="1400"/>
              <a:buFont typeface="Amatic SC"/>
              <a:buNone/>
              <a:defRPr sz="5400" b="1" i="0" u="none" strike="noStrike" cap="none">
                <a:solidFill>
                  <a:schemeClr val="accent1"/>
                </a:solidFill>
                <a:latin typeface="Amatic SC"/>
                <a:ea typeface="Amatic SC"/>
                <a:cs typeface="Amatic SC"/>
                <a:sym typeface="Amatic SC"/>
              </a:defRPr>
            </a:lvl1pPr>
            <a:lvl2pPr lvl="1" indent="0" algn="ctr">
              <a:spcBef>
                <a:spcPts val="0"/>
              </a:spcBef>
              <a:spcAft>
                <a:spcPts val="0"/>
              </a:spcAft>
              <a:buClr>
                <a:schemeClr val="accent1"/>
              </a:buClr>
              <a:buSzPts val="1400"/>
              <a:buFont typeface="Amatic SC"/>
              <a:buNone/>
              <a:defRPr sz="5400" b="1">
                <a:solidFill>
                  <a:schemeClr val="accent1"/>
                </a:solidFill>
                <a:latin typeface="Amatic SC"/>
                <a:ea typeface="Amatic SC"/>
                <a:cs typeface="Amatic SC"/>
                <a:sym typeface="Amatic SC"/>
              </a:defRPr>
            </a:lvl2pPr>
            <a:lvl3pPr lvl="2" indent="0" algn="ctr">
              <a:spcBef>
                <a:spcPts val="0"/>
              </a:spcBef>
              <a:spcAft>
                <a:spcPts val="0"/>
              </a:spcAft>
              <a:buClr>
                <a:schemeClr val="accent1"/>
              </a:buClr>
              <a:buSzPts val="1400"/>
              <a:buFont typeface="Amatic SC"/>
              <a:buNone/>
              <a:defRPr sz="5400" b="1">
                <a:solidFill>
                  <a:schemeClr val="accent1"/>
                </a:solidFill>
                <a:latin typeface="Amatic SC"/>
                <a:ea typeface="Amatic SC"/>
                <a:cs typeface="Amatic SC"/>
                <a:sym typeface="Amatic SC"/>
              </a:defRPr>
            </a:lvl3pPr>
            <a:lvl4pPr lvl="3" indent="0" algn="ctr">
              <a:spcBef>
                <a:spcPts val="0"/>
              </a:spcBef>
              <a:spcAft>
                <a:spcPts val="0"/>
              </a:spcAft>
              <a:buClr>
                <a:schemeClr val="accent1"/>
              </a:buClr>
              <a:buSzPts val="1400"/>
              <a:buFont typeface="Amatic SC"/>
              <a:buNone/>
              <a:defRPr sz="5400" b="1">
                <a:solidFill>
                  <a:schemeClr val="accent1"/>
                </a:solidFill>
                <a:latin typeface="Amatic SC"/>
                <a:ea typeface="Amatic SC"/>
                <a:cs typeface="Amatic SC"/>
                <a:sym typeface="Amatic SC"/>
              </a:defRPr>
            </a:lvl4pPr>
            <a:lvl5pPr lvl="4" indent="0" algn="ctr">
              <a:spcBef>
                <a:spcPts val="0"/>
              </a:spcBef>
              <a:spcAft>
                <a:spcPts val="0"/>
              </a:spcAft>
              <a:buClr>
                <a:schemeClr val="accent1"/>
              </a:buClr>
              <a:buSzPts val="1400"/>
              <a:buFont typeface="Amatic SC"/>
              <a:buNone/>
              <a:defRPr sz="5400" b="1">
                <a:solidFill>
                  <a:schemeClr val="accent1"/>
                </a:solidFill>
                <a:latin typeface="Amatic SC"/>
                <a:ea typeface="Amatic SC"/>
                <a:cs typeface="Amatic SC"/>
                <a:sym typeface="Amatic SC"/>
              </a:defRPr>
            </a:lvl5pPr>
            <a:lvl6pPr lvl="5" indent="0" algn="ctr">
              <a:spcBef>
                <a:spcPts val="0"/>
              </a:spcBef>
              <a:spcAft>
                <a:spcPts val="0"/>
              </a:spcAft>
              <a:buClr>
                <a:schemeClr val="accent1"/>
              </a:buClr>
              <a:buSzPts val="1400"/>
              <a:buFont typeface="Amatic SC"/>
              <a:buNone/>
              <a:defRPr sz="5400" b="1">
                <a:solidFill>
                  <a:schemeClr val="accent1"/>
                </a:solidFill>
                <a:latin typeface="Amatic SC"/>
                <a:ea typeface="Amatic SC"/>
                <a:cs typeface="Amatic SC"/>
                <a:sym typeface="Amatic SC"/>
              </a:defRPr>
            </a:lvl6pPr>
            <a:lvl7pPr lvl="6" indent="0" algn="ctr">
              <a:spcBef>
                <a:spcPts val="0"/>
              </a:spcBef>
              <a:spcAft>
                <a:spcPts val="0"/>
              </a:spcAft>
              <a:buClr>
                <a:schemeClr val="accent1"/>
              </a:buClr>
              <a:buSzPts val="1400"/>
              <a:buFont typeface="Amatic SC"/>
              <a:buNone/>
              <a:defRPr sz="5400" b="1">
                <a:solidFill>
                  <a:schemeClr val="accent1"/>
                </a:solidFill>
                <a:latin typeface="Amatic SC"/>
                <a:ea typeface="Amatic SC"/>
                <a:cs typeface="Amatic SC"/>
                <a:sym typeface="Amatic SC"/>
              </a:defRPr>
            </a:lvl7pPr>
            <a:lvl8pPr lvl="7" indent="0" algn="ctr">
              <a:spcBef>
                <a:spcPts val="0"/>
              </a:spcBef>
              <a:spcAft>
                <a:spcPts val="0"/>
              </a:spcAft>
              <a:buClr>
                <a:schemeClr val="accent1"/>
              </a:buClr>
              <a:buSzPts val="1400"/>
              <a:buFont typeface="Amatic SC"/>
              <a:buNone/>
              <a:defRPr sz="5400" b="1">
                <a:solidFill>
                  <a:schemeClr val="accent1"/>
                </a:solidFill>
                <a:latin typeface="Amatic SC"/>
                <a:ea typeface="Amatic SC"/>
                <a:cs typeface="Amatic SC"/>
                <a:sym typeface="Amatic SC"/>
              </a:defRPr>
            </a:lvl8pPr>
            <a:lvl9pPr lvl="8" indent="0" algn="ctr">
              <a:spcBef>
                <a:spcPts val="0"/>
              </a:spcBef>
              <a:spcAft>
                <a:spcPts val="0"/>
              </a:spcAft>
              <a:buClr>
                <a:schemeClr val="accent1"/>
              </a:buClr>
              <a:buSzPts val="1400"/>
              <a:buFont typeface="Amatic SC"/>
              <a:buNone/>
              <a:defRPr sz="5400" b="1">
                <a:solidFill>
                  <a:schemeClr val="accent1"/>
                </a:solidFill>
                <a:latin typeface="Amatic SC"/>
                <a:ea typeface="Amatic SC"/>
                <a:cs typeface="Amatic SC"/>
                <a:sym typeface="Amatic SC"/>
              </a:defRPr>
            </a:lvl9pPr>
          </a:lstStyle>
          <a:p>
            <a:endParaRPr/>
          </a:p>
        </p:txBody>
      </p:sp>
      <p:sp>
        <p:nvSpPr>
          <p:cNvPr id="46" name="Shape 46"/>
          <p:cNvSpPr txBox="1">
            <a:spLocks noGrp="1"/>
          </p:cNvSpPr>
          <p:nvPr>
            <p:ph type="subTitle" idx="1"/>
          </p:nvPr>
        </p:nvSpPr>
        <p:spPr>
          <a:xfrm>
            <a:off x="265500" y="2845222"/>
            <a:ext cx="4045200" cy="1345500"/>
          </a:xfrm>
          <a:prstGeom prst="rect">
            <a:avLst/>
          </a:prstGeom>
          <a:noFill/>
          <a:ln>
            <a:noFill/>
          </a:ln>
        </p:spPr>
        <p:txBody>
          <a:bodyPr spcFirstLastPara="1" wrap="square" lIns="91425" tIns="91425" rIns="91425" bIns="91425" anchor="t" anchorCtr="0"/>
          <a:lstStyle>
            <a:lvl1pPr marL="0" marR="0" lvl="0" indent="0" algn="ctr" rtl="0">
              <a:lnSpc>
                <a:spcPct val="100000"/>
              </a:lnSpc>
              <a:spcBef>
                <a:spcPts val="0"/>
              </a:spcBef>
              <a:spcAft>
                <a:spcPts val="0"/>
              </a:spcAft>
              <a:buClr>
                <a:schemeClr val="dk2"/>
              </a:buClr>
              <a:buSzPts val="1800"/>
              <a:buFont typeface="Source Code Pro"/>
              <a:buNone/>
              <a:defRPr sz="1800" b="0" i="0" u="none" strike="noStrike" cap="none">
                <a:solidFill>
                  <a:schemeClr val="dk2"/>
                </a:solidFill>
                <a:latin typeface="Source Code Pro"/>
                <a:ea typeface="Source Code Pro"/>
                <a:cs typeface="Source Code Pro"/>
                <a:sym typeface="Source Code Pro"/>
              </a:defRPr>
            </a:lvl1pPr>
            <a:lvl2pPr marL="0" marR="0" lvl="1" indent="0" algn="ctr" rtl="0">
              <a:lnSpc>
                <a:spcPct val="100000"/>
              </a:lnSpc>
              <a:spcBef>
                <a:spcPts val="0"/>
              </a:spcBef>
              <a:spcAft>
                <a:spcPts val="0"/>
              </a:spcAft>
              <a:buClr>
                <a:schemeClr val="dk2"/>
              </a:buClr>
              <a:buSzPts val="1400"/>
              <a:buFont typeface="Source Code Pro"/>
              <a:buNone/>
              <a:defRPr sz="1800" b="0" i="0" u="none" strike="noStrike" cap="none">
                <a:solidFill>
                  <a:schemeClr val="dk2"/>
                </a:solidFill>
                <a:latin typeface="Source Code Pro"/>
                <a:ea typeface="Source Code Pro"/>
                <a:cs typeface="Source Code Pro"/>
                <a:sym typeface="Source Code Pro"/>
              </a:defRPr>
            </a:lvl2pPr>
            <a:lvl3pPr marL="0" marR="0" lvl="2" indent="0" algn="ctr" rtl="0">
              <a:lnSpc>
                <a:spcPct val="100000"/>
              </a:lnSpc>
              <a:spcBef>
                <a:spcPts val="0"/>
              </a:spcBef>
              <a:spcAft>
                <a:spcPts val="0"/>
              </a:spcAft>
              <a:buClr>
                <a:schemeClr val="dk2"/>
              </a:buClr>
              <a:buSzPts val="1400"/>
              <a:buFont typeface="Source Code Pro"/>
              <a:buNone/>
              <a:defRPr sz="1800" b="0" i="0" u="none" strike="noStrike" cap="none">
                <a:solidFill>
                  <a:schemeClr val="dk2"/>
                </a:solidFill>
                <a:latin typeface="Source Code Pro"/>
                <a:ea typeface="Source Code Pro"/>
                <a:cs typeface="Source Code Pro"/>
                <a:sym typeface="Source Code Pro"/>
              </a:defRPr>
            </a:lvl3pPr>
            <a:lvl4pPr marL="0" marR="0" lvl="3" indent="0" algn="ctr" rtl="0">
              <a:lnSpc>
                <a:spcPct val="100000"/>
              </a:lnSpc>
              <a:spcBef>
                <a:spcPts val="0"/>
              </a:spcBef>
              <a:spcAft>
                <a:spcPts val="0"/>
              </a:spcAft>
              <a:buClr>
                <a:schemeClr val="dk2"/>
              </a:buClr>
              <a:buSzPts val="1400"/>
              <a:buFont typeface="Source Code Pro"/>
              <a:buNone/>
              <a:defRPr sz="1800" b="0" i="0" u="none" strike="noStrike" cap="none">
                <a:solidFill>
                  <a:schemeClr val="dk2"/>
                </a:solidFill>
                <a:latin typeface="Source Code Pro"/>
                <a:ea typeface="Source Code Pro"/>
                <a:cs typeface="Source Code Pro"/>
                <a:sym typeface="Source Code Pro"/>
              </a:defRPr>
            </a:lvl4pPr>
            <a:lvl5pPr marL="0" marR="0" lvl="4" indent="0" algn="ctr" rtl="0">
              <a:lnSpc>
                <a:spcPct val="100000"/>
              </a:lnSpc>
              <a:spcBef>
                <a:spcPts val="0"/>
              </a:spcBef>
              <a:spcAft>
                <a:spcPts val="0"/>
              </a:spcAft>
              <a:buClr>
                <a:schemeClr val="dk2"/>
              </a:buClr>
              <a:buSzPts val="1400"/>
              <a:buFont typeface="Source Code Pro"/>
              <a:buNone/>
              <a:defRPr sz="1800" b="0" i="0" u="none" strike="noStrike" cap="none">
                <a:solidFill>
                  <a:schemeClr val="dk2"/>
                </a:solidFill>
                <a:latin typeface="Source Code Pro"/>
                <a:ea typeface="Source Code Pro"/>
                <a:cs typeface="Source Code Pro"/>
                <a:sym typeface="Source Code Pro"/>
              </a:defRPr>
            </a:lvl5pPr>
            <a:lvl6pPr marL="0" marR="0" lvl="5" indent="0" algn="ctr" rtl="0">
              <a:lnSpc>
                <a:spcPct val="100000"/>
              </a:lnSpc>
              <a:spcBef>
                <a:spcPts val="0"/>
              </a:spcBef>
              <a:spcAft>
                <a:spcPts val="0"/>
              </a:spcAft>
              <a:buClr>
                <a:schemeClr val="dk2"/>
              </a:buClr>
              <a:buSzPts val="1400"/>
              <a:buFont typeface="Source Code Pro"/>
              <a:buNone/>
              <a:defRPr sz="1800" b="0" i="0" u="none" strike="noStrike" cap="none">
                <a:solidFill>
                  <a:schemeClr val="dk2"/>
                </a:solidFill>
                <a:latin typeface="Source Code Pro"/>
                <a:ea typeface="Source Code Pro"/>
                <a:cs typeface="Source Code Pro"/>
                <a:sym typeface="Source Code Pro"/>
              </a:defRPr>
            </a:lvl6pPr>
            <a:lvl7pPr marL="0" marR="0" lvl="6" indent="0" algn="ctr" rtl="0">
              <a:lnSpc>
                <a:spcPct val="100000"/>
              </a:lnSpc>
              <a:spcBef>
                <a:spcPts val="0"/>
              </a:spcBef>
              <a:spcAft>
                <a:spcPts val="0"/>
              </a:spcAft>
              <a:buClr>
                <a:schemeClr val="dk2"/>
              </a:buClr>
              <a:buSzPts val="1400"/>
              <a:buFont typeface="Source Code Pro"/>
              <a:buNone/>
              <a:defRPr sz="1800" b="0" i="0" u="none" strike="noStrike" cap="none">
                <a:solidFill>
                  <a:schemeClr val="dk2"/>
                </a:solidFill>
                <a:latin typeface="Source Code Pro"/>
                <a:ea typeface="Source Code Pro"/>
                <a:cs typeface="Source Code Pro"/>
                <a:sym typeface="Source Code Pro"/>
              </a:defRPr>
            </a:lvl7pPr>
            <a:lvl8pPr marL="0" marR="0" lvl="7" indent="0" algn="ctr" rtl="0">
              <a:lnSpc>
                <a:spcPct val="100000"/>
              </a:lnSpc>
              <a:spcBef>
                <a:spcPts val="0"/>
              </a:spcBef>
              <a:spcAft>
                <a:spcPts val="0"/>
              </a:spcAft>
              <a:buClr>
                <a:schemeClr val="dk2"/>
              </a:buClr>
              <a:buSzPts val="1400"/>
              <a:buFont typeface="Source Code Pro"/>
              <a:buNone/>
              <a:defRPr sz="1800" b="0" i="0" u="none" strike="noStrike" cap="none">
                <a:solidFill>
                  <a:schemeClr val="dk2"/>
                </a:solidFill>
                <a:latin typeface="Source Code Pro"/>
                <a:ea typeface="Source Code Pro"/>
                <a:cs typeface="Source Code Pro"/>
                <a:sym typeface="Source Code Pro"/>
              </a:defRPr>
            </a:lvl8pPr>
            <a:lvl9pPr marL="0" marR="0" lvl="8" indent="0" algn="ctr" rtl="0">
              <a:lnSpc>
                <a:spcPct val="100000"/>
              </a:lnSpc>
              <a:spcBef>
                <a:spcPts val="0"/>
              </a:spcBef>
              <a:spcAft>
                <a:spcPts val="0"/>
              </a:spcAft>
              <a:buClr>
                <a:schemeClr val="dk2"/>
              </a:buClr>
              <a:buSzPts val="1400"/>
              <a:buFont typeface="Source Code Pro"/>
              <a:buNone/>
              <a:defRPr sz="1800" b="0" i="0" u="none" strike="noStrike" cap="none">
                <a:solidFill>
                  <a:schemeClr val="dk2"/>
                </a:solidFill>
                <a:latin typeface="Source Code Pro"/>
                <a:ea typeface="Source Code Pro"/>
                <a:cs typeface="Source Code Pro"/>
                <a:sym typeface="Source Code Pro"/>
              </a:defRPr>
            </a:lvl9pPr>
          </a:lstStyle>
          <a:p>
            <a:endParaRPr/>
          </a:p>
        </p:txBody>
      </p:sp>
      <p:sp>
        <p:nvSpPr>
          <p:cNvPr id="47" name="Shape 47"/>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lstStyle>
            <a:lvl1pPr marL="457200" marR="0" lvl="0" indent="-342900" algn="l" rtl="0">
              <a:lnSpc>
                <a:spcPct val="115000"/>
              </a:lnSpc>
              <a:spcBef>
                <a:spcPts val="0"/>
              </a:spcBef>
              <a:spcAft>
                <a:spcPts val="0"/>
              </a:spcAft>
              <a:buClr>
                <a:schemeClr val="accent1"/>
              </a:buClr>
              <a:buSzPts val="1800"/>
              <a:buFont typeface="Source Code Pro"/>
              <a:buChar char="●"/>
              <a:defRPr sz="1800" b="0" i="0" u="none" strike="noStrike" cap="none">
                <a:solidFill>
                  <a:schemeClr val="accent1"/>
                </a:solidFill>
                <a:latin typeface="Source Code Pro"/>
                <a:ea typeface="Source Code Pro"/>
                <a:cs typeface="Source Code Pro"/>
                <a:sym typeface="Source Code Pro"/>
              </a:defRPr>
            </a:lvl1pPr>
            <a:lvl2pPr marL="914400" marR="0" lvl="1" indent="-317500" algn="l"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2pPr>
            <a:lvl3pPr marL="1371600" marR="0" lvl="2" indent="-317500" algn="l"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3pPr>
            <a:lvl4pPr marL="1828800" marR="0" lvl="3" indent="-317500" algn="l"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4pPr>
            <a:lvl5pPr marL="2286000" marR="0" lvl="4" indent="-317500" algn="l"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5pPr>
            <a:lvl6pPr marL="2743200" marR="0" lvl="5" indent="-317500" algn="l"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6pPr>
            <a:lvl7pPr marL="3200400" marR="0" lvl="6" indent="-317500" algn="l"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7pPr>
            <a:lvl8pPr marL="3657600" marR="0" lvl="7" indent="-317500" algn="l" rtl="0">
              <a:lnSpc>
                <a:spcPct val="115000"/>
              </a:lnSpc>
              <a:spcBef>
                <a:spcPts val="1600"/>
              </a:spcBef>
              <a:spcAft>
                <a:spcPts val="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8pPr>
            <a:lvl9pPr marL="4114800" marR="0" lvl="8" indent="-317500" algn="l" rtl="0">
              <a:lnSpc>
                <a:spcPct val="115000"/>
              </a:lnSpc>
              <a:spcBef>
                <a:spcPts val="1600"/>
              </a:spcBef>
              <a:spcAft>
                <a:spcPts val="1600"/>
              </a:spcAft>
              <a:buClr>
                <a:schemeClr val="accent1"/>
              </a:buClr>
              <a:buSzPts val="1400"/>
              <a:buFont typeface="Source Code Pro"/>
              <a:buChar char="■"/>
              <a:defRPr sz="1400" b="0" i="0" u="none" strike="noStrike" cap="none">
                <a:solidFill>
                  <a:schemeClr val="accent1"/>
                </a:solidFill>
                <a:latin typeface="Source Code Pro"/>
                <a:ea typeface="Source Code Pro"/>
                <a:cs typeface="Source Code Pro"/>
                <a:sym typeface="Source Code Pro"/>
              </a:defRPr>
            </a:lvl9pPr>
          </a:lstStyle>
          <a:p>
            <a:endParaRPr/>
          </a:p>
        </p:txBody>
      </p:sp>
      <p:sp>
        <p:nvSpPr>
          <p:cNvPr id="48" name="Shape 48"/>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each-day">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accent1"/>
              </a:buClr>
              <a:buSzPts val="1400"/>
              <a:buFont typeface="Amatic SC"/>
              <a:buNone/>
              <a:defRPr sz="4200" b="1" i="0" u="none" strike="noStrike" cap="none">
                <a:solidFill>
                  <a:schemeClr val="accent1"/>
                </a:solidFill>
                <a:latin typeface="Amatic SC"/>
                <a:ea typeface="Amatic SC"/>
                <a:cs typeface="Amatic SC"/>
                <a:sym typeface="Amatic SC"/>
              </a:defRPr>
            </a:lvl1pPr>
            <a:lvl2pPr lvl="1"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2pPr>
            <a:lvl3pPr lvl="2"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3pPr>
            <a:lvl4pPr lvl="3"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4pPr>
            <a:lvl5pPr lvl="4"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5pPr>
            <a:lvl6pPr lvl="5"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6pPr>
            <a:lvl7pPr lvl="6"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7pPr>
            <a:lvl8pPr lvl="7"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8pPr>
            <a:lvl9pPr lvl="8" indent="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9pPr>
          </a:lstStyle>
          <a:p>
            <a:endParaRPr/>
          </a:p>
        </p:txBody>
      </p:sp>
      <p:sp>
        <p:nvSpPr>
          <p:cNvPr id="7" name="Shape 7"/>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Source Code Pro"/>
              <a:buChar char="●"/>
              <a:defRPr sz="1800" b="0" i="0" u="none" strike="noStrike" cap="none">
                <a:solidFill>
                  <a:schemeClr val="dk2"/>
                </a:solidFill>
                <a:latin typeface="Source Code Pro"/>
                <a:ea typeface="Source Code Pro"/>
                <a:cs typeface="Source Code Pro"/>
                <a:sym typeface="Source Code Pro"/>
              </a:defRPr>
            </a:lvl1pPr>
            <a:lvl2pPr marL="914400" marR="0" lvl="1"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2pPr>
            <a:lvl3pPr marL="1371600" marR="0" lvl="2"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3pPr>
            <a:lvl4pPr marL="1828800" marR="0" lvl="3"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4pPr>
            <a:lvl5pPr marL="2286000" marR="0" lvl="4"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5pPr>
            <a:lvl6pPr marL="2743200" marR="0" lvl="5"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6pPr>
            <a:lvl7pPr marL="3200400" marR="0" lvl="6"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7pPr>
            <a:lvl8pPr marL="3657600" marR="0" lvl="7"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8pPr>
            <a:lvl9pPr marL="4114800" marR="0" lvl="8" indent="-317500" algn="l" rtl="0">
              <a:lnSpc>
                <a:spcPct val="115000"/>
              </a:lnSpc>
              <a:spcBef>
                <a:spcPts val="1600"/>
              </a:spcBef>
              <a:spcAft>
                <a:spcPts val="160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1pPr>
            <a:lvl2pPr marL="0" marR="0" lvl="1"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2pPr>
            <a:lvl3pPr marL="0" marR="0" lvl="2"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3pPr>
            <a:lvl4pPr marL="0" marR="0" lvl="3"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4pPr>
            <a:lvl5pPr marL="0" marR="0" lvl="4"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5pPr>
            <a:lvl6pPr marL="0" marR="0" lvl="5"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6pPr>
            <a:lvl7pPr marL="0" marR="0" lvl="6"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7pPr>
            <a:lvl8pPr marL="0" marR="0" lvl="7"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8pPr>
            <a:lvl9pPr marL="0" marR="0" lvl="8"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9pPr>
          </a:lstStyle>
          <a:p>
            <a:pPr marL="0" lvl="0" indent="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beach-day">
    <p:bg>
      <p:bgPr>
        <a:solidFill>
          <a:schemeClr val="lt1"/>
        </a:solidFill>
        <a:effectLst/>
      </p:bgPr>
    </p:bg>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accent1"/>
              </a:buClr>
              <a:buSzPts val="1400"/>
              <a:buFont typeface="Amatic SC"/>
              <a:buNone/>
              <a:defRPr sz="4200" b="1" i="0" u="none" strike="noStrike" cap="none">
                <a:solidFill>
                  <a:schemeClr val="accent1"/>
                </a:solidFill>
                <a:latin typeface="Amatic SC"/>
                <a:ea typeface="Amatic SC"/>
                <a:cs typeface="Amatic SC"/>
                <a:sym typeface="Amatic SC"/>
              </a:defRPr>
            </a:lvl1pPr>
            <a:lvl2pPr lvl="1"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2pPr>
            <a:lvl3pPr lvl="2"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3pPr>
            <a:lvl4pPr lvl="3"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4pPr>
            <a:lvl5pPr lvl="4"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5pPr>
            <a:lvl6pPr lvl="5"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6pPr>
            <a:lvl7pPr lvl="6"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7pPr>
            <a:lvl8pPr lvl="7"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8pPr>
            <a:lvl9pPr lvl="8" indent="0" rtl="0">
              <a:spcBef>
                <a:spcPts val="0"/>
              </a:spcBef>
              <a:spcAft>
                <a:spcPts val="0"/>
              </a:spcAft>
              <a:buClr>
                <a:schemeClr val="accent1"/>
              </a:buClr>
              <a:buSzPts val="1400"/>
              <a:buFont typeface="Amatic SC"/>
              <a:buNone/>
              <a:defRPr sz="4200" b="1">
                <a:solidFill>
                  <a:schemeClr val="accent1"/>
                </a:solidFill>
                <a:latin typeface="Amatic SC"/>
                <a:ea typeface="Amatic SC"/>
                <a:cs typeface="Amatic SC"/>
                <a:sym typeface="Amatic SC"/>
              </a:defRPr>
            </a:lvl9pPr>
          </a:lstStyle>
          <a:p>
            <a:endParaRPr/>
          </a:p>
        </p:txBody>
      </p:sp>
      <p:sp>
        <p:nvSpPr>
          <p:cNvPr id="60" name="Shape 60"/>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Source Code Pro"/>
              <a:buChar char="●"/>
              <a:defRPr sz="1800" b="0" i="0" u="none" strike="noStrike" cap="none">
                <a:solidFill>
                  <a:schemeClr val="dk2"/>
                </a:solidFill>
                <a:latin typeface="Source Code Pro"/>
                <a:ea typeface="Source Code Pro"/>
                <a:cs typeface="Source Code Pro"/>
                <a:sym typeface="Source Code Pro"/>
              </a:defRPr>
            </a:lvl1pPr>
            <a:lvl2pPr marL="914400" marR="0" lvl="1"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2pPr>
            <a:lvl3pPr marL="1371600" marR="0" lvl="2"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3pPr>
            <a:lvl4pPr marL="1828800" marR="0" lvl="3"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4pPr>
            <a:lvl5pPr marL="2286000" marR="0" lvl="4"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5pPr>
            <a:lvl6pPr marL="2743200" marR="0" lvl="5"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6pPr>
            <a:lvl7pPr marL="3200400" marR="0" lvl="6"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7pPr>
            <a:lvl8pPr marL="3657600" marR="0" lvl="7"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8pPr>
            <a:lvl9pPr marL="4114800" marR="0" lvl="8" indent="-317500" algn="l" rtl="0">
              <a:lnSpc>
                <a:spcPct val="115000"/>
              </a:lnSpc>
              <a:spcBef>
                <a:spcPts val="1600"/>
              </a:spcBef>
              <a:spcAft>
                <a:spcPts val="160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9pPr>
          </a:lstStyle>
          <a:p>
            <a:endParaRPr/>
          </a:p>
        </p:txBody>
      </p:sp>
      <p:sp>
        <p:nvSpPr>
          <p:cNvPr id="61" name="Shape 61"/>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1pPr>
            <a:lvl2pPr marL="0" marR="0" lvl="1"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2pPr>
            <a:lvl3pPr marL="0" marR="0" lvl="2"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3pPr>
            <a:lvl4pPr marL="0" marR="0" lvl="3"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4pPr>
            <a:lvl5pPr marL="0" marR="0" lvl="4"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5pPr>
            <a:lvl6pPr marL="0" marR="0" lvl="5"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6pPr>
            <a:lvl7pPr marL="0" marR="0" lvl="6"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7pPr>
            <a:lvl8pPr marL="0" marR="0" lvl="7"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8pPr>
            <a:lvl9pPr marL="0" marR="0" lvl="8" indent="0" algn="r" rtl="0">
              <a:lnSpc>
                <a:spcPct val="100000"/>
              </a:lnSpc>
              <a:spcBef>
                <a:spcPts val="0"/>
              </a:spcBef>
              <a:spcAft>
                <a:spcPts val="0"/>
              </a:spcAft>
              <a:buClr>
                <a:schemeClr val="accent1"/>
              </a:buClr>
              <a:buFont typeface="Source Code Pro"/>
              <a:buNone/>
              <a:defRPr sz="1000" b="0" i="0" u="none" strike="noStrike" cap="none">
                <a:solidFill>
                  <a:schemeClr val="accent1"/>
                </a:solidFill>
                <a:latin typeface="Source Code Pro"/>
                <a:ea typeface="Source Code Pro"/>
                <a:cs typeface="Source Code Pro"/>
                <a:sym typeface="Source Code Pro"/>
              </a:defRPr>
            </a:lvl9pPr>
          </a:lstStyle>
          <a:p>
            <a:pPr marL="0" lvl="0" indent="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hyperlink" Target="https://en.wikipedia.org/wiki/National_Crime_Agency" TargetMode="External"/><Relationship Id="rId3" Type="http://schemas.openxmlformats.org/officeDocument/2006/relationships/image" Target="../media/image20.png"/><Relationship Id="rId7"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www.youtube.com/watch?v=4ovR3FF_6us" TargetMode="External"/><Relationship Id="rId11" Type="http://schemas.openxmlformats.org/officeDocument/2006/relationships/image" Target="../media/image24.png"/><Relationship Id="rId5" Type="http://schemas.openxmlformats.org/officeDocument/2006/relationships/image" Target="../media/image21.jpg"/><Relationship Id="rId10" Type="http://schemas.openxmlformats.org/officeDocument/2006/relationships/image" Target="../media/image23.png"/><Relationship Id="rId4" Type="http://schemas.openxmlformats.org/officeDocument/2006/relationships/hyperlink" Target="http://www.youtube.com/watch?v=qMtcqFU1RLQ" TargetMode="External"/><Relationship Id="rId9" Type="http://schemas.openxmlformats.org/officeDocument/2006/relationships/hyperlink" Target="https://en.wikipedia.org/wiki/Child_sexual_abus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8.png"/><Relationship Id="rId7"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hyperlink" Target="http://www.net-aware.org.uk/"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v=aDycZH0CA4I"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hUh49wCc6FI"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7.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8" Type="http://schemas.openxmlformats.org/officeDocument/2006/relationships/image" Target="../media/image53.jpg"/><Relationship Id="rId3" Type="http://schemas.openxmlformats.org/officeDocument/2006/relationships/image" Target="../media/image48.png"/><Relationship Id="rId7" Type="http://schemas.openxmlformats.org/officeDocument/2006/relationships/image" Target="../media/image52.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jpg"/><Relationship Id="rId10" Type="http://schemas.openxmlformats.org/officeDocument/2006/relationships/image" Target="../media/image55.png"/><Relationship Id="rId4" Type="http://schemas.openxmlformats.org/officeDocument/2006/relationships/image" Target="../media/image49.jpg"/><Relationship Id="rId9" Type="http://schemas.openxmlformats.org/officeDocument/2006/relationships/image" Target="../media/image54.png"/></Relationships>
</file>

<file path=ppt/slides/_rels/slide22.xml.rels><?xml version="1.0" encoding="UTF-8" standalone="yes"?>
<Relationships xmlns="http://schemas.openxmlformats.org/package/2006/relationships"><Relationship Id="rId8" Type="http://schemas.openxmlformats.org/officeDocument/2006/relationships/hyperlink" Target="http://www.google.co.uk/intl/en/safetycenter/" TargetMode="External"/><Relationship Id="rId13" Type="http://schemas.openxmlformats.org/officeDocument/2006/relationships/hyperlink" Target="http://www.esafety-adviser.com/" TargetMode="External"/><Relationship Id="rId3" Type="http://schemas.openxmlformats.org/officeDocument/2006/relationships/image" Target="../media/image57.png"/><Relationship Id="rId7" Type="http://schemas.openxmlformats.org/officeDocument/2006/relationships/hyperlink" Target="http://www.kidsmart.org.uk/" TargetMode="External"/><Relationship Id="rId12" Type="http://schemas.openxmlformats.org/officeDocument/2006/relationships/hyperlink" Target="https://www.thinkuknow.co.uk/"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www.net-aware.org.uk/" TargetMode="External"/><Relationship Id="rId11" Type="http://schemas.openxmlformats.org/officeDocument/2006/relationships/hyperlink" Target="https://www.internetmatters.org/" TargetMode="External"/><Relationship Id="rId5" Type="http://schemas.openxmlformats.org/officeDocument/2006/relationships/image" Target="../media/image43.png"/><Relationship Id="rId15" Type="http://schemas.openxmlformats.org/officeDocument/2006/relationships/hyperlink" Target="https://www.o2.co.uk/help/nspcc" TargetMode="External"/><Relationship Id="rId10" Type="http://schemas.openxmlformats.org/officeDocument/2006/relationships/hyperlink" Target="https://www.nspcc.org.uk/" TargetMode="External"/><Relationship Id="rId4" Type="http://schemas.openxmlformats.org/officeDocument/2006/relationships/image" Target="../media/image58.png"/><Relationship Id="rId9" Type="http://schemas.openxmlformats.org/officeDocument/2006/relationships/hyperlink" Target="http://www.childnet.com/resources/star-toolkit" TargetMode="External"/><Relationship Id="rId14" Type="http://schemas.openxmlformats.org/officeDocument/2006/relationships/hyperlink" Target="http://www.vodafone.com/content/digital-parenting/learning-and-fun/digital-parenting-magazine.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hyperlink" Target="https://drive.google.com/file/d/0BxhAbyyDxS0YRC1UTHUybUtrUEE/view"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drive.google.com/file/d/0BxhAbyyDxS0YV0xod2NBVkg5SGs/view"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4C2F4"/>
        </a:solidFill>
        <a:effectLst/>
      </p:bgPr>
    </p:bg>
    <p:spTree>
      <p:nvGrpSpPr>
        <p:cNvPr id="1" name="Shape 114"/>
        <p:cNvGrpSpPr/>
        <p:nvPr/>
      </p:nvGrpSpPr>
      <p:grpSpPr>
        <a:xfrm>
          <a:off x="0" y="0"/>
          <a:ext cx="0" cy="0"/>
          <a:chOff x="0" y="0"/>
          <a:chExt cx="0" cy="0"/>
        </a:xfrm>
      </p:grpSpPr>
      <p:sp>
        <p:nvSpPr>
          <p:cNvPr id="115" name="Shape 115"/>
          <p:cNvSpPr txBox="1">
            <a:spLocks noGrp="1"/>
          </p:cNvSpPr>
          <p:nvPr>
            <p:ph type="ctrTitle"/>
          </p:nvPr>
        </p:nvSpPr>
        <p:spPr>
          <a:xfrm>
            <a:off x="27572" y="297659"/>
            <a:ext cx="8976000" cy="1640224"/>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accent1"/>
              </a:buClr>
              <a:buFont typeface="Amatic SC"/>
              <a:buNone/>
            </a:pPr>
            <a:r>
              <a:rPr lang="en-GB" sz="4800" b="1" i="0" u="none" strike="noStrike" cap="none">
                <a:solidFill>
                  <a:srgbClr val="002060"/>
                </a:solidFill>
                <a:latin typeface="Amatic SC"/>
                <a:ea typeface="Amatic SC"/>
                <a:cs typeface="Amatic SC"/>
                <a:sym typeface="Amatic SC"/>
              </a:rPr>
              <a:t>Digital Citizenship/E-safety </a:t>
            </a:r>
            <a:endParaRPr sz="4800"/>
          </a:p>
          <a:p>
            <a:pPr marL="0" marR="0" lvl="0" indent="0" algn="ctr" rtl="0">
              <a:lnSpc>
                <a:spcPct val="100000"/>
              </a:lnSpc>
              <a:spcBef>
                <a:spcPts val="0"/>
              </a:spcBef>
              <a:spcAft>
                <a:spcPts val="0"/>
              </a:spcAft>
              <a:buClr>
                <a:schemeClr val="accent1"/>
              </a:buClr>
              <a:buFont typeface="Amatic SC"/>
              <a:buNone/>
            </a:pPr>
            <a:r>
              <a:rPr lang="en-GB" sz="4800" b="1" i="0" u="none" strike="noStrike" cap="none">
                <a:solidFill>
                  <a:srgbClr val="002060"/>
                </a:solidFill>
                <a:latin typeface="Amatic SC"/>
                <a:ea typeface="Amatic SC"/>
                <a:cs typeface="Amatic SC"/>
                <a:sym typeface="Amatic SC"/>
              </a:rPr>
              <a:t>Parent Presentation </a:t>
            </a:r>
            <a:endParaRPr sz="4800"/>
          </a:p>
        </p:txBody>
      </p:sp>
      <p:sp>
        <p:nvSpPr>
          <p:cNvPr id="116" name="Shape 116"/>
          <p:cNvSpPr txBox="1"/>
          <p:nvPr/>
        </p:nvSpPr>
        <p:spPr>
          <a:xfrm>
            <a:off x="2555776" y="2231470"/>
            <a:ext cx="4248472" cy="2526000"/>
          </a:xfrm>
          <a:prstGeom prst="rect">
            <a:avLst/>
          </a:prstGeom>
          <a:noFill/>
          <a:ln w="19050" cap="flat" cmpd="sng">
            <a:solidFill>
              <a:srgbClr val="000000"/>
            </a:solidFill>
            <a:prstDash val="solid"/>
            <a:round/>
            <a:headEnd type="none" w="med" len="med"/>
            <a:tailEnd type="none" w="med" len="med"/>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Font typeface="Arial"/>
              <a:buNone/>
            </a:pPr>
            <a:endParaRPr sz="2400" b="1"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Font typeface="Arial"/>
              <a:buNone/>
            </a:pPr>
            <a:endParaRPr sz="2400" b="1"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Font typeface="Arial"/>
              <a:buNone/>
            </a:pPr>
            <a:endParaRPr sz="2400" b="1" i="0" u="none" strike="noStrike" cap="none">
              <a:solidFill>
                <a:srgbClr val="000000"/>
              </a:solidFill>
              <a:latin typeface="Roboto"/>
              <a:ea typeface="Roboto"/>
              <a:cs typeface="Roboto"/>
              <a:sym typeface="Roboto"/>
            </a:endParaRPr>
          </a:p>
          <a:p>
            <a:pPr marL="0" marR="0" lvl="0" indent="0" algn="l" rtl="0">
              <a:lnSpc>
                <a:spcPct val="100000"/>
              </a:lnSpc>
              <a:spcBef>
                <a:spcPts val="0"/>
              </a:spcBef>
              <a:spcAft>
                <a:spcPts val="0"/>
              </a:spcAft>
              <a:buClr>
                <a:srgbClr val="000000"/>
              </a:buClr>
              <a:buFont typeface="Roboto"/>
              <a:buNone/>
            </a:pPr>
            <a:r>
              <a:rPr lang="en-GB" sz="2400" b="1" i="0" u="none" strike="noStrike" cap="none">
                <a:solidFill>
                  <a:srgbClr val="000000"/>
                </a:solidFill>
                <a:latin typeface="Roboto"/>
                <a:ea typeface="Roboto"/>
                <a:cs typeface="Roboto"/>
                <a:sym typeface="Roboto"/>
              </a:rPr>
              <a:t>School Name</a:t>
            </a:r>
            <a:endParaRPr/>
          </a:p>
          <a:p>
            <a:pPr marL="0" marR="0" lvl="0" indent="0" algn="l" rtl="0">
              <a:lnSpc>
                <a:spcPct val="100000"/>
              </a:lnSpc>
              <a:spcBef>
                <a:spcPts val="0"/>
              </a:spcBef>
              <a:spcAft>
                <a:spcPts val="0"/>
              </a:spcAft>
              <a:buClr>
                <a:srgbClr val="000000"/>
              </a:buClr>
              <a:buFont typeface="Roboto"/>
              <a:buNone/>
            </a:pPr>
            <a:r>
              <a:rPr lang="en-GB" sz="2400" b="1" i="0" u="none" strike="noStrike" cap="none">
                <a:solidFill>
                  <a:srgbClr val="000000"/>
                </a:solidFill>
                <a:latin typeface="Roboto"/>
                <a:ea typeface="Roboto"/>
                <a:cs typeface="Roboto"/>
                <a:sym typeface="Roboto"/>
              </a:rPr>
              <a:t>Date of Presentation</a:t>
            </a:r>
            <a:endParaRPr/>
          </a:p>
          <a:p>
            <a:pPr marL="0" marR="0" lvl="0" indent="0" algn="l" rtl="0">
              <a:lnSpc>
                <a:spcPct val="100000"/>
              </a:lnSpc>
              <a:spcBef>
                <a:spcPts val="0"/>
              </a:spcBef>
              <a:spcAft>
                <a:spcPts val="0"/>
              </a:spcAft>
              <a:buClr>
                <a:srgbClr val="000000"/>
              </a:buClr>
              <a:buFont typeface="Arial"/>
              <a:buNone/>
            </a:pPr>
            <a:endParaRPr sz="2400" b="1" i="0" u="none" strike="noStrike" cap="none">
              <a:solidFill>
                <a:srgbClr val="000000"/>
              </a:solidFill>
              <a:latin typeface="Roboto"/>
              <a:ea typeface="Roboto"/>
              <a:cs typeface="Roboto"/>
              <a:sym typeface="Roboto"/>
            </a:endParaRPr>
          </a:p>
        </p:txBody>
      </p:sp>
      <p:pic>
        <p:nvPicPr>
          <p:cNvPr id="117" name="Shape 117"/>
          <p:cNvPicPr preferRelativeResize="0"/>
          <p:nvPr/>
        </p:nvPicPr>
        <p:blipFill rotWithShape="1">
          <a:blip r:embed="rId3">
            <a:alphaModFix/>
          </a:blip>
          <a:srcRect/>
          <a:stretch/>
        </p:blipFill>
        <p:spPr>
          <a:xfrm>
            <a:off x="395536" y="20013"/>
            <a:ext cx="1369127" cy="1112771"/>
          </a:xfrm>
          <a:prstGeom prst="rect">
            <a:avLst/>
          </a:prstGeom>
          <a:noFill/>
          <a:ln>
            <a:noFill/>
          </a:ln>
        </p:spPr>
      </p:pic>
      <p:pic>
        <p:nvPicPr>
          <p:cNvPr id="118" name="Shape 118"/>
          <p:cNvPicPr preferRelativeResize="0"/>
          <p:nvPr/>
        </p:nvPicPr>
        <p:blipFill rotWithShape="1">
          <a:blip r:embed="rId4">
            <a:alphaModFix/>
          </a:blip>
          <a:srcRect/>
          <a:stretch/>
        </p:blipFill>
        <p:spPr>
          <a:xfrm>
            <a:off x="172972" y="2207409"/>
            <a:ext cx="2224063" cy="2543240"/>
          </a:xfrm>
          <a:prstGeom prst="rect">
            <a:avLst/>
          </a:prstGeom>
          <a:noFill/>
          <a:ln w="9525" cap="flat" cmpd="sng">
            <a:solidFill>
              <a:schemeClr val="dk2"/>
            </a:solidFill>
            <a:prstDash val="solid"/>
            <a:round/>
            <a:headEnd type="none" w="med" len="med"/>
            <a:tailEnd type="none" w="med" len="med"/>
          </a:ln>
        </p:spPr>
      </p:pic>
      <p:sp>
        <p:nvSpPr>
          <p:cNvPr id="119" name="Shape 119"/>
          <p:cNvSpPr txBox="1"/>
          <p:nvPr/>
        </p:nvSpPr>
        <p:spPr>
          <a:xfrm>
            <a:off x="3952212" y="2359310"/>
            <a:ext cx="1455600" cy="1113600"/>
          </a:xfrm>
          <a:prstGeom prst="rect">
            <a:avLst/>
          </a:prstGeom>
          <a:noFill/>
          <a:ln w="19050" cap="flat" cmpd="sng">
            <a:solidFill>
              <a:srgbClr val="000000"/>
            </a:solidFill>
            <a:prstDash val="solid"/>
            <a:round/>
            <a:headEnd type="none" w="med" len="med"/>
            <a:tailEnd type="none" w="med" len="med"/>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FF"/>
              </a:buClr>
              <a:buFont typeface="Arial"/>
              <a:buNone/>
            </a:pPr>
            <a:r>
              <a:rPr lang="en-GB" sz="2400" b="1" i="0" u="none" strike="noStrike" cap="none">
                <a:solidFill>
                  <a:srgbClr val="0000FF"/>
                </a:solidFill>
                <a:latin typeface="Arial"/>
                <a:ea typeface="Arial"/>
                <a:cs typeface="Arial"/>
                <a:sym typeface="Arial"/>
              </a:rPr>
              <a:t>School Logo</a:t>
            </a:r>
            <a:endParaRPr/>
          </a:p>
        </p:txBody>
      </p:sp>
      <p:pic>
        <p:nvPicPr>
          <p:cNvPr id="120" name="Shape 120"/>
          <p:cNvPicPr preferRelativeResize="0"/>
          <p:nvPr/>
        </p:nvPicPr>
        <p:blipFill rotWithShape="1">
          <a:blip r:embed="rId5">
            <a:alphaModFix/>
          </a:blip>
          <a:srcRect/>
          <a:stretch/>
        </p:blipFill>
        <p:spPr>
          <a:xfrm>
            <a:off x="7020272" y="2221991"/>
            <a:ext cx="1927755" cy="25234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Shape 193"/>
          <p:cNvSpPr txBox="1">
            <a:spLocks noGrp="1"/>
          </p:cNvSpPr>
          <p:nvPr>
            <p:ph type="title"/>
          </p:nvPr>
        </p:nvSpPr>
        <p:spPr>
          <a:xfrm>
            <a:off x="64775" y="59650"/>
            <a:ext cx="9004500" cy="1961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accent1"/>
              </a:buClr>
              <a:buFont typeface="Amatic SC"/>
              <a:buNone/>
            </a:pPr>
            <a:r>
              <a:rPr lang="en-GB" sz="3600" b="1" i="0" u="none" strike="noStrike" cap="none">
                <a:solidFill>
                  <a:srgbClr val="002060"/>
                </a:solidFill>
                <a:latin typeface="Amatic SC"/>
                <a:ea typeface="Amatic SC"/>
                <a:cs typeface="Amatic SC"/>
                <a:sym typeface="Amatic SC"/>
              </a:rPr>
              <a:t>E-Safety in School</a:t>
            </a:r>
            <a:endParaRPr sz="3600" b="1" i="0" u="none" strike="noStrike" cap="none">
              <a:solidFill>
                <a:srgbClr val="002060"/>
              </a:solidFill>
              <a:latin typeface="Amatic SC"/>
              <a:ea typeface="Amatic SC"/>
              <a:cs typeface="Amatic SC"/>
              <a:sym typeface="Amatic SC"/>
            </a:endParaRPr>
          </a:p>
        </p:txBody>
      </p:sp>
      <p:sp>
        <p:nvSpPr>
          <p:cNvPr id="194" name="Shape 194"/>
          <p:cNvSpPr txBox="1"/>
          <p:nvPr/>
        </p:nvSpPr>
        <p:spPr>
          <a:xfrm>
            <a:off x="323528" y="2239104"/>
            <a:ext cx="2080107" cy="503400"/>
          </a:xfrm>
          <a:prstGeom prst="rect">
            <a:avLst/>
          </a:prstGeom>
          <a:solidFill>
            <a:srgbClr val="C9DAF8"/>
          </a:solidFill>
          <a:ln w="9525" cap="flat" cmpd="sng">
            <a:solidFill>
              <a:srgbClr val="000000"/>
            </a:solidFill>
            <a:prstDash val="solid"/>
            <a:round/>
            <a:headEnd type="none" w="med" len="med"/>
            <a:tailEnd type="none" w="med" len="med"/>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Font typeface="Arial"/>
              <a:buNone/>
            </a:pPr>
            <a:r>
              <a:rPr lang="en-GB" sz="1800" b="1" i="0" u="none" strike="noStrike" cap="none">
                <a:solidFill>
                  <a:srgbClr val="000000"/>
                </a:solidFill>
                <a:latin typeface="Arial"/>
                <a:ea typeface="Arial"/>
                <a:cs typeface="Arial"/>
                <a:sym typeface="Arial"/>
              </a:rPr>
              <a:t>“Tom’s Story”</a:t>
            </a:r>
            <a:endParaRPr/>
          </a:p>
          <a:p>
            <a:pPr marL="0" marR="0" lvl="0" indent="0" algn="l" rtl="0">
              <a:lnSpc>
                <a:spcPct val="100000"/>
              </a:lnSpc>
              <a:spcBef>
                <a:spcPts val="0"/>
              </a:spcBef>
              <a:spcAft>
                <a:spcPts val="0"/>
              </a:spcAft>
              <a:buClr>
                <a:srgbClr val="000000"/>
              </a:buClr>
              <a:buFont typeface="Arial"/>
              <a:buNone/>
            </a:pPr>
            <a:endParaRPr sz="4800" b="1" i="0" u="none" strike="noStrike" cap="none">
              <a:solidFill>
                <a:srgbClr val="000000"/>
              </a:solidFill>
              <a:latin typeface="Arial"/>
              <a:ea typeface="Arial"/>
              <a:cs typeface="Arial"/>
              <a:sym typeface="Arial"/>
            </a:endParaRPr>
          </a:p>
        </p:txBody>
      </p:sp>
      <p:sp>
        <p:nvSpPr>
          <p:cNvPr id="195" name="Shape 195"/>
          <p:cNvSpPr txBox="1"/>
          <p:nvPr/>
        </p:nvSpPr>
        <p:spPr>
          <a:xfrm>
            <a:off x="6709611" y="2104325"/>
            <a:ext cx="2162827" cy="503400"/>
          </a:xfrm>
          <a:prstGeom prst="rect">
            <a:avLst/>
          </a:prstGeom>
          <a:solidFill>
            <a:srgbClr val="CFE2F3"/>
          </a:solidFill>
          <a:ln w="12700" cap="flat" cmpd="sng">
            <a:solidFill>
              <a:srgbClr val="000000"/>
            </a:solidFill>
            <a:prstDash val="solid"/>
            <a:round/>
            <a:headEnd type="none" w="med" len="med"/>
            <a:tailEnd type="none" w="med" len="med"/>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Font typeface="Arial"/>
              <a:buNone/>
            </a:pPr>
            <a:r>
              <a:rPr lang="en-GB" sz="1800" b="1" i="0" u="none" strike="noStrike" cap="none">
                <a:solidFill>
                  <a:srgbClr val="000000"/>
                </a:solidFill>
                <a:latin typeface="Arial"/>
                <a:ea typeface="Arial"/>
                <a:cs typeface="Arial"/>
                <a:sym typeface="Arial"/>
              </a:rPr>
              <a:t>“Exposed”</a:t>
            </a:r>
            <a:endParaRPr/>
          </a:p>
          <a:p>
            <a:pPr marL="0" marR="0" lvl="0" indent="0" algn="ctr" rtl="0">
              <a:lnSpc>
                <a:spcPct val="100000"/>
              </a:lnSpc>
              <a:spcBef>
                <a:spcPts val="0"/>
              </a:spcBef>
              <a:spcAft>
                <a:spcPts val="0"/>
              </a:spcAft>
              <a:buClr>
                <a:srgbClr val="000000"/>
              </a:buClr>
              <a:buFont typeface="Arial"/>
              <a:buNone/>
            </a:pPr>
            <a:endParaRPr sz="4800" b="1" i="0" u="none" strike="noStrike" cap="none">
              <a:solidFill>
                <a:srgbClr val="000000"/>
              </a:solidFill>
              <a:latin typeface="Arial"/>
              <a:ea typeface="Arial"/>
              <a:cs typeface="Arial"/>
              <a:sym typeface="Arial"/>
            </a:endParaRPr>
          </a:p>
        </p:txBody>
      </p:sp>
      <p:pic>
        <p:nvPicPr>
          <p:cNvPr id="196" name="Shape 196"/>
          <p:cNvPicPr preferRelativeResize="0"/>
          <p:nvPr/>
        </p:nvPicPr>
        <p:blipFill rotWithShape="1">
          <a:blip r:embed="rId3">
            <a:alphaModFix/>
          </a:blip>
          <a:srcRect l="-2440" r="2438"/>
          <a:stretch/>
        </p:blipFill>
        <p:spPr>
          <a:xfrm>
            <a:off x="27172" y="3723878"/>
            <a:ext cx="855912" cy="727345"/>
          </a:xfrm>
          <a:prstGeom prst="rect">
            <a:avLst/>
          </a:prstGeom>
          <a:noFill/>
          <a:ln>
            <a:noFill/>
          </a:ln>
        </p:spPr>
      </p:pic>
      <p:sp>
        <p:nvSpPr>
          <p:cNvPr id="197" name="Shape 197" descr="CEOP Tom thought he knew" title="Toms Internet Safety story">
            <a:hlinkClick r:id="rId4"/>
          </p:cNvPr>
          <p:cNvSpPr/>
          <p:nvPr/>
        </p:nvSpPr>
        <p:spPr>
          <a:xfrm>
            <a:off x="179511" y="411510"/>
            <a:ext cx="2451033" cy="1838275"/>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8" name="Shape 198" descr="'Exposed'. This 10 minute drama has been designed for 14 to 18 year olds. 'Exposed' deals with the subjects of sexting and cyberbullying, issues that teenagers commonly face." title="Exposed">
            <a:hlinkClick r:id="rId6"/>
          </p:cNvPr>
          <p:cNvSpPr/>
          <p:nvPr/>
        </p:nvSpPr>
        <p:spPr>
          <a:xfrm>
            <a:off x="6709611" y="428773"/>
            <a:ext cx="2162827" cy="1634599"/>
          </a:xfrm>
          <a:prstGeom prst="rect">
            <a:avLst/>
          </a:prstGeom>
          <a:blipFill rotWithShape="1">
            <a:blip r:embed="rId7">
              <a:alphaModFix/>
            </a:blip>
            <a:stretch>
              <a:fillRect/>
            </a:stretch>
          </a:blip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99" name="Shape 199"/>
          <p:cNvSpPr txBox="1"/>
          <p:nvPr/>
        </p:nvSpPr>
        <p:spPr>
          <a:xfrm>
            <a:off x="795711" y="3579862"/>
            <a:ext cx="8148000" cy="833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Font typeface="Verdana"/>
              <a:buNone/>
            </a:pPr>
            <a:r>
              <a:rPr lang="en-GB" sz="1800" b="1" i="0" u="none" strike="noStrike" cap="none">
                <a:solidFill>
                  <a:srgbClr val="000000"/>
                </a:solidFill>
                <a:latin typeface="Verdana"/>
                <a:ea typeface="Verdana"/>
                <a:cs typeface="Verdana"/>
                <a:sym typeface="Verdana"/>
              </a:rPr>
              <a:t>CEOP </a:t>
            </a:r>
            <a:r>
              <a:rPr lang="en-GB" sz="1800" b="0" i="0" u="none" strike="noStrike" cap="none">
                <a:solidFill>
                  <a:srgbClr val="000000"/>
                </a:solidFill>
                <a:latin typeface="Verdana"/>
                <a:ea typeface="Verdana"/>
                <a:cs typeface="Verdana"/>
                <a:sym typeface="Verdana"/>
              </a:rPr>
              <a:t>(Child Exploitation and Online Protection Centre) is a command of the UK's</a:t>
            </a:r>
            <a:r>
              <a:rPr lang="en-GB" sz="1800" b="0" i="0" u="sng" strike="noStrike" cap="none">
                <a:solidFill>
                  <a:schemeClr val="hlink"/>
                </a:solidFill>
                <a:latin typeface="Verdana"/>
                <a:ea typeface="Verdana"/>
                <a:cs typeface="Verdana"/>
                <a:sym typeface="Verdana"/>
                <a:hlinkClick r:id="rId8"/>
              </a:rPr>
              <a:t> National Crime Agency</a:t>
            </a:r>
            <a:r>
              <a:rPr lang="en-GB" sz="1800" b="0" i="0" u="none" strike="noStrike" cap="none">
                <a:solidFill>
                  <a:srgbClr val="000000"/>
                </a:solidFill>
                <a:latin typeface="Verdana"/>
                <a:ea typeface="Verdana"/>
                <a:cs typeface="Verdana"/>
                <a:sym typeface="Verdana"/>
              </a:rPr>
              <a:t> (NCA) and is tasked to work both nationally and internationally to bring online</a:t>
            </a:r>
            <a:r>
              <a:rPr lang="en-GB" sz="1800" b="0" i="0" u="sng" strike="noStrike" cap="none">
                <a:solidFill>
                  <a:schemeClr val="hlink"/>
                </a:solidFill>
                <a:latin typeface="Verdana"/>
                <a:ea typeface="Verdana"/>
                <a:cs typeface="Verdana"/>
                <a:sym typeface="Verdana"/>
                <a:hlinkClick r:id="rId9"/>
              </a:rPr>
              <a:t> child sex offenders</a:t>
            </a:r>
            <a:r>
              <a:rPr lang="en-GB" sz="1800" b="0" i="0" u="none" strike="noStrike" cap="none">
                <a:solidFill>
                  <a:srgbClr val="000000"/>
                </a:solidFill>
                <a:latin typeface="Verdana"/>
                <a:ea typeface="Verdana"/>
                <a:cs typeface="Verdana"/>
                <a:sym typeface="Verdana"/>
              </a:rPr>
              <a:t> to UK court.  </a:t>
            </a:r>
            <a:endParaRPr/>
          </a:p>
        </p:txBody>
      </p:sp>
      <p:pic>
        <p:nvPicPr>
          <p:cNvPr id="200" name="Shape 200"/>
          <p:cNvPicPr preferRelativeResize="0"/>
          <p:nvPr/>
        </p:nvPicPr>
        <p:blipFill rotWithShape="1">
          <a:blip r:embed="rId10">
            <a:alphaModFix/>
          </a:blip>
          <a:srcRect/>
          <a:stretch/>
        </p:blipFill>
        <p:spPr>
          <a:xfrm>
            <a:off x="2915816" y="843558"/>
            <a:ext cx="3370387" cy="2014376"/>
          </a:xfrm>
          <a:prstGeom prst="rect">
            <a:avLst/>
          </a:prstGeom>
          <a:noFill/>
          <a:ln>
            <a:noFill/>
          </a:ln>
        </p:spPr>
      </p:pic>
      <p:pic>
        <p:nvPicPr>
          <p:cNvPr id="201" name="Shape 201"/>
          <p:cNvPicPr preferRelativeResize="0"/>
          <p:nvPr/>
        </p:nvPicPr>
        <p:blipFill rotWithShape="1">
          <a:blip r:embed="rId11">
            <a:alphaModFix/>
          </a:blip>
          <a:srcRect/>
          <a:stretch/>
        </p:blipFill>
        <p:spPr>
          <a:xfrm>
            <a:off x="3491880" y="2935138"/>
            <a:ext cx="1923858" cy="68552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p:nvPr/>
        </p:nvSpPr>
        <p:spPr>
          <a:xfrm>
            <a:off x="0" y="0"/>
            <a:ext cx="9078300" cy="962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0000"/>
              </a:buClr>
              <a:buFont typeface="Amatic SC"/>
              <a:buNone/>
            </a:pPr>
            <a:r>
              <a:rPr lang="en-GB" sz="4800" b="1" i="0" u="none" strike="noStrike" cap="none">
                <a:solidFill>
                  <a:srgbClr val="002060"/>
                </a:solidFill>
                <a:latin typeface="Amatic SC"/>
                <a:ea typeface="Amatic SC"/>
                <a:cs typeface="Amatic SC"/>
                <a:sym typeface="Amatic SC"/>
              </a:rPr>
              <a:t>Highland E-safety Strategy?</a:t>
            </a:r>
            <a:endParaRPr sz="4800" b="1" i="0" u="none" strike="noStrike" cap="none">
              <a:solidFill>
                <a:srgbClr val="002060"/>
              </a:solidFill>
              <a:latin typeface="Amatic SC"/>
              <a:ea typeface="Amatic SC"/>
              <a:cs typeface="Amatic SC"/>
              <a:sym typeface="Amatic SC"/>
            </a:endParaRPr>
          </a:p>
        </p:txBody>
      </p:sp>
      <p:pic>
        <p:nvPicPr>
          <p:cNvPr id="207" name="Shape 207" descr="DIGITAL STRATEGY DIAGRAM.jpg"/>
          <p:cNvPicPr preferRelativeResize="0"/>
          <p:nvPr/>
        </p:nvPicPr>
        <p:blipFill rotWithShape="1">
          <a:blip r:embed="rId3">
            <a:alphaModFix/>
          </a:blip>
          <a:srcRect/>
          <a:stretch/>
        </p:blipFill>
        <p:spPr>
          <a:xfrm>
            <a:off x="611560" y="1087459"/>
            <a:ext cx="4598232" cy="3729242"/>
          </a:xfrm>
          <a:prstGeom prst="rect">
            <a:avLst/>
          </a:prstGeom>
          <a:noFill/>
          <a:ln>
            <a:noFill/>
          </a:ln>
        </p:spPr>
      </p:pic>
      <p:sp>
        <p:nvSpPr>
          <p:cNvPr id="208" name="Shape 208"/>
          <p:cNvSpPr txBox="1"/>
          <p:nvPr/>
        </p:nvSpPr>
        <p:spPr>
          <a:xfrm>
            <a:off x="4364550" y="1979546"/>
            <a:ext cx="4156800" cy="19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Font typeface="Arial"/>
              <a:buNone/>
            </a:pPr>
            <a:r>
              <a:rPr lang="en-GB" sz="2000" b="0" i="0" u="none" strike="noStrike" cap="none">
                <a:solidFill>
                  <a:srgbClr val="000000"/>
                </a:solidFill>
                <a:latin typeface="Arial"/>
                <a:ea typeface="Arial"/>
                <a:cs typeface="Arial"/>
                <a:sym typeface="Arial"/>
              </a:rPr>
              <a:t>Highland Schools’ E-safety Strategy has been created and as schools are being rolled-out Chromebooks for the 1:1 model, they are following this step-by-step approach</a:t>
            </a:r>
            <a:endParaRPr/>
          </a:p>
        </p:txBody>
      </p:sp>
      <p:pic>
        <p:nvPicPr>
          <p:cNvPr id="209" name="Shape 209"/>
          <p:cNvPicPr preferRelativeResize="0"/>
          <p:nvPr/>
        </p:nvPicPr>
        <p:blipFill rotWithShape="1">
          <a:blip r:embed="rId4">
            <a:alphaModFix/>
          </a:blip>
          <a:srcRect/>
          <a:stretch/>
        </p:blipFill>
        <p:spPr>
          <a:xfrm>
            <a:off x="7137387" y="1419622"/>
            <a:ext cx="1381795" cy="55945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Shape 214"/>
          <p:cNvPicPr preferRelativeResize="0"/>
          <p:nvPr/>
        </p:nvPicPr>
        <p:blipFill rotWithShape="1">
          <a:blip r:embed="rId3">
            <a:alphaModFix/>
          </a:blip>
          <a:srcRect/>
          <a:stretch/>
        </p:blipFill>
        <p:spPr>
          <a:xfrm>
            <a:off x="4860078" y="1065162"/>
            <a:ext cx="4193971" cy="3149067"/>
          </a:xfrm>
          <a:prstGeom prst="rect">
            <a:avLst/>
          </a:prstGeom>
          <a:noFill/>
          <a:ln>
            <a:noFill/>
          </a:ln>
        </p:spPr>
      </p:pic>
      <p:sp>
        <p:nvSpPr>
          <p:cNvPr id="215" name="Shape 215"/>
          <p:cNvSpPr txBox="1"/>
          <p:nvPr/>
        </p:nvSpPr>
        <p:spPr>
          <a:xfrm>
            <a:off x="539552" y="258541"/>
            <a:ext cx="7863039" cy="137644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2060"/>
              </a:buClr>
              <a:buFont typeface="Verdana"/>
              <a:buNone/>
            </a:pPr>
            <a:r>
              <a:rPr lang="en-GB" sz="4000" b="0" i="0" u="none" strike="noStrike" cap="none">
                <a:solidFill>
                  <a:srgbClr val="002060"/>
                </a:solidFill>
                <a:latin typeface="Verdana"/>
                <a:ea typeface="Verdana"/>
                <a:cs typeface="Verdana"/>
                <a:sym typeface="Verdana"/>
              </a:rPr>
              <a:t>SWGfL 360 Audit tool</a:t>
            </a:r>
            <a:endParaRPr sz="4000" b="0" i="0" u="none" strike="noStrike" cap="none">
              <a:solidFill>
                <a:srgbClr val="002060"/>
              </a:solidFill>
              <a:latin typeface="Verdana"/>
              <a:ea typeface="Verdana"/>
              <a:cs typeface="Verdana"/>
              <a:sym typeface="Verdana"/>
            </a:endParaRPr>
          </a:p>
        </p:txBody>
      </p:sp>
      <p:sp>
        <p:nvSpPr>
          <p:cNvPr id="216" name="Shape 216"/>
          <p:cNvSpPr txBox="1"/>
          <p:nvPr/>
        </p:nvSpPr>
        <p:spPr>
          <a:xfrm>
            <a:off x="4715929" y="4242101"/>
            <a:ext cx="4068300" cy="68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Font typeface="Verdana"/>
              <a:buNone/>
            </a:pPr>
            <a:r>
              <a:rPr lang="en-GB" sz="2000" b="0" i="0" u="none" strike="noStrike" cap="none">
                <a:solidFill>
                  <a:srgbClr val="000000"/>
                </a:solidFill>
                <a:latin typeface="Verdana"/>
                <a:ea typeface="Verdana"/>
                <a:cs typeface="Verdana"/>
                <a:sym typeface="Verdana"/>
              </a:rPr>
              <a:t>Self-Evaluation </a:t>
            </a:r>
            <a:endParaRPr/>
          </a:p>
          <a:p>
            <a:pPr marL="0" marR="0" lvl="0" indent="0" algn="ctr" rtl="0">
              <a:lnSpc>
                <a:spcPct val="100000"/>
              </a:lnSpc>
              <a:spcBef>
                <a:spcPts val="0"/>
              </a:spcBef>
              <a:spcAft>
                <a:spcPts val="0"/>
              </a:spcAft>
              <a:buClr>
                <a:srgbClr val="000000"/>
              </a:buClr>
              <a:buFont typeface="Verdana"/>
              <a:buNone/>
            </a:pPr>
            <a:r>
              <a:rPr lang="en-GB" sz="2000" b="0" i="0" u="none" strike="noStrike" cap="none">
                <a:solidFill>
                  <a:srgbClr val="000000"/>
                </a:solidFill>
                <a:latin typeface="Verdana"/>
                <a:ea typeface="Verdana"/>
                <a:cs typeface="Verdana"/>
                <a:sym typeface="Verdana"/>
              </a:rPr>
              <a:t>Action Plan</a:t>
            </a:r>
            <a:endParaRPr/>
          </a:p>
        </p:txBody>
      </p:sp>
      <p:sp>
        <p:nvSpPr>
          <p:cNvPr id="217" name="Shape 217"/>
          <p:cNvSpPr txBox="1"/>
          <p:nvPr/>
        </p:nvSpPr>
        <p:spPr>
          <a:xfrm>
            <a:off x="359808" y="4227934"/>
            <a:ext cx="4586400" cy="1347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Font typeface="Verdana"/>
              <a:buNone/>
            </a:pPr>
            <a:r>
              <a:rPr lang="en-GB" sz="2000" b="0" i="0" u="none" strike="noStrike" cap="none">
                <a:solidFill>
                  <a:srgbClr val="000000"/>
                </a:solidFill>
                <a:latin typeface="Verdana"/>
                <a:ea typeface="Verdana"/>
                <a:cs typeface="Verdana"/>
                <a:sym typeface="Verdana"/>
              </a:rPr>
              <a:t>Endorsed &amp; supported by Scottish Government</a:t>
            </a:r>
            <a:endParaRPr/>
          </a:p>
        </p:txBody>
      </p:sp>
      <p:pic>
        <p:nvPicPr>
          <p:cNvPr id="218" name="Shape 218"/>
          <p:cNvPicPr preferRelativeResize="0"/>
          <p:nvPr/>
        </p:nvPicPr>
        <p:blipFill>
          <a:blip r:embed="rId4">
            <a:alphaModFix/>
          </a:blip>
          <a:stretch>
            <a:fillRect/>
          </a:stretch>
        </p:blipFill>
        <p:spPr>
          <a:xfrm>
            <a:off x="152400" y="1140400"/>
            <a:ext cx="4586402" cy="28285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Shape 223"/>
          <p:cNvSpPr txBox="1"/>
          <p:nvPr/>
        </p:nvSpPr>
        <p:spPr>
          <a:xfrm>
            <a:off x="2084900" y="104875"/>
            <a:ext cx="6949500" cy="964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2060"/>
              </a:buClr>
              <a:buFont typeface="Amatic SC"/>
              <a:buNone/>
            </a:pPr>
            <a:r>
              <a:rPr lang="en-GB" sz="4800" b="1" i="0" u="none" strike="noStrike" cap="none">
                <a:solidFill>
                  <a:srgbClr val="002060"/>
                </a:solidFill>
                <a:latin typeface="Amatic SC"/>
                <a:ea typeface="Amatic SC"/>
                <a:cs typeface="Amatic SC"/>
                <a:sym typeface="Amatic SC"/>
              </a:rPr>
              <a:t>What Schools are Doing about E-safety</a:t>
            </a:r>
            <a:endParaRPr sz="4800" b="0" i="0" u="none" strike="noStrike" cap="none">
              <a:solidFill>
                <a:srgbClr val="002060"/>
              </a:solidFill>
              <a:latin typeface="Amatic SC"/>
              <a:ea typeface="Amatic SC"/>
              <a:cs typeface="Amatic SC"/>
              <a:sym typeface="Amatic SC"/>
            </a:endParaRPr>
          </a:p>
        </p:txBody>
      </p:sp>
      <p:pic>
        <p:nvPicPr>
          <p:cNvPr id="224" name="Shape 224"/>
          <p:cNvPicPr preferRelativeResize="0"/>
          <p:nvPr/>
        </p:nvPicPr>
        <p:blipFill rotWithShape="1">
          <a:blip r:embed="rId3">
            <a:alphaModFix/>
          </a:blip>
          <a:srcRect/>
          <a:stretch/>
        </p:blipFill>
        <p:spPr>
          <a:xfrm>
            <a:off x="8000031" y="886821"/>
            <a:ext cx="804724" cy="1266811"/>
          </a:xfrm>
          <a:prstGeom prst="rect">
            <a:avLst/>
          </a:prstGeom>
          <a:noFill/>
          <a:ln>
            <a:noFill/>
          </a:ln>
        </p:spPr>
      </p:pic>
      <p:pic>
        <p:nvPicPr>
          <p:cNvPr id="225" name="Shape 225"/>
          <p:cNvPicPr preferRelativeResize="0"/>
          <p:nvPr/>
        </p:nvPicPr>
        <p:blipFill>
          <a:blip r:embed="rId4">
            <a:alphaModFix/>
          </a:blip>
          <a:stretch>
            <a:fillRect/>
          </a:stretch>
        </p:blipFill>
        <p:spPr>
          <a:xfrm>
            <a:off x="2208450" y="2153625"/>
            <a:ext cx="4416051" cy="2918150"/>
          </a:xfrm>
          <a:prstGeom prst="rect">
            <a:avLst/>
          </a:prstGeom>
          <a:noFill/>
          <a:ln>
            <a:noFill/>
          </a:ln>
        </p:spPr>
      </p:pic>
      <p:pic>
        <p:nvPicPr>
          <p:cNvPr id="226" name="Shape 226"/>
          <p:cNvPicPr preferRelativeResize="0"/>
          <p:nvPr/>
        </p:nvPicPr>
        <p:blipFill>
          <a:blip r:embed="rId5">
            <a:alphaModFix/>
          </a:blip>
          <a:stretch>
            <a:fillRect/>
          </a:stretch>
        </p:blipFill>
        <p:spPr>
          <a:xfrm>
            <a:off x="131925" y="111200"/>
            <a:ext cx="1833775" cy="4921075"/>
          </a:xfrm>
          <a:prstGeom prst="rect">
            <a:avLst/>
          </a:prstGeom>
          <a:noFill/>
          <a:ln w="28575" cap="flat" cmpd="sng">
            <a:solidFill>
              <a:schemeClr val="dk2"/>
            </a:solidFill>
            <a:prstDash val="solid"/>
            <a:round/>
            <a:headEnd type="none" w="med" len="med"/>
            <a:tailEnd type="none" w="med" len="med"/>
          </a:ln>
        </p:spPr>
      </p:pic>
      <p:cxnSp>
        <p:nvCxnSpPr>
          <p:cNvPr id="227" name="Shape 227"/>
          <p:cNvCxnSpPr/>
          <p:nvPr/>
        </p:nvCxnSpPr>
        <p:spPr>
          <a:xfrm rot="10800000" flipH="1">
            <a:off x="1977075" y="1546600"/>
            <a:ext cx="1036200" cy="337800"/>
          </a:xfrm>
          <a:prstGeom prst="straightConnector1">
            <a:avLst/>
          </a:prstGeom>
          <a:noFill/>
          <a:ln w="38100" cap="flat" cmpd="sng">
            <a:solidFill>
              <a:schemeClr val="dk2"/>
            </a:solidFill>
            <a:prstDash val="solid"/>
            <a:round/>
            <a:headEnd type="stealth" w="lg" len="lg"/>
            <a:tailEnd type="none" w="lg" len="lg"/>
          </a:ln>
        </p:spPr>
      </p:cxnSp>
      <p:sp>
        <p:nvSpPr>
          <p:cNvPr id="228" name="Shape 228"/>
          <p:cNvSpPr txBox="1"/>
          <p:nvPr/>
        </p:nvSpPr>
        <p:spPr>
          <a:xfrm>
            <a:off x="3024650" y="1069075"/>
            <a:ext cx="4856700" cy="964200"/>
          </a:xfrm>
          <a:prstGeom prst="rect">
            <a:avLst/>
          </a:prstGeom>
          <a:noFill/>
          <a:ln w="9525" cap="flat" cmpd="sng">
            <a:solidFill>
              <a:srgbClr val="000000"/>
            </a:solidFill>
            <a:prstDash val="solid"/>
            <a:round/>
            <a:headEnd type="none" w="med" len="med"/>
            <a:tailEnd type="none" w="med" len="med"/>
          </a:ln>
        </p:spPr>
        <p:txBody>
          <a:bodyPr spcFirstLastPara="1" wrap="square" lIns="91425" tIns="91425" rIns="91425" bIns="91425" anchor="t" anchorCtr="0">
            <a:noAutofit/>
          </a:bodyPr>
          <a:lstStyle/>
          <a:p>
            <a:pPr marL="0" lvl="0" indent="0">
              <a:spcBef>
                <a:spcPts val="0"/>
              </a:spcBef>
              <a:spcAft>
                <a:spcPts val="0"/>
              </a:spcAft>
              <a:buNone/>
            </a:pPr>
            <a:r>
              <a:rPr lang="en-GB" sz="1800" b="1">
                <a:solidFill>
                  <a:srgbClr val="FF0000"/>
                </a:solidFill>
              </a:rPr>
              <a:t>These are the categories that schools will be planning their E-safety Programme of Work around</a:t>
            </a:r>
            <a:endParaRPr sz="1800" b="1">
              <a:solidFill>
                <a:srgbClr val="FF0000"/>
              </a:solidFill>
            </a:endParaRPr>
          </a:p>
        </p:txBody>
      </p:sp>
      <p:pic>
        <p:nvPicPr>
          <p:cNvPr id="229" name="Shape 229"/>
          <p:cNvPicPr preferRelativeResize="0"/>
          <p:nvPr/>
        </p:nvPicPr>
        <p:blipFill>
          <a:blip r:embed="rId6">
            <a:alphaModFix/>
          </a:blip>
          <a:stretch>
            <a:fillRect/>
          </a:stretch>
        </p:blipFill>
        <p:spPr>
          <a:xfrm>
            <a:off x="6742725" y="2422625"/>
            <a:ext cx="2291676" cy="17941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Shape 234"/>
          <p:cNvSpPr txBox="1">
            <a:spLocks noGrp="1"/>
          </p:cNvSpPr>
          <p:nvPr>
            <p:ph type="title"/>
          </p:nvPr>
        </p:nvSpPr>
        <p:spPr>
          <a:xfrm>
            <a:off x="1820125" y="0"/>
            <a:ext cx="4609200" cy="801000"/>
          </a:xfrm>
          <a:prstGeom prst="rect">
            <a:avLst/>
          </a:prstGeom>
        </p:spPr>
        <p:txBody>
          <a:bodyPr spcFirstLastPara="1" wrap="square" lIns="91425" tIns="91425" rIns="91425" bIns="91425" anchor="t" anchorCtr="0">
            <a:noAutofit/>
          </a:bodyPr>
          <a:lstStyle/>
          <a:p>
            <a:pPr marL="0" lvl="0" indent="0" algn="ctr">
              <a:spcBef>
                <a:spcPts val="0"/>
              </a:spcBef>
              <a:spcAft>
                <a:spcPts val="0"/>
              </a:spcAft>
              <a:buNone/>
            </a:pPr>
            <a:r>
              <a:rPr lang="en-GB" sz="4800">
                <a:solidFill>
                  <a:srgbClr val="002060"/>
                </a:solidFill>
              </a:rPr>
              <a:t>CHROMEBOOK SECURITY</a:t>
            </a:r>
            <a:endParaRPr sz="4800">
              <a:solidFill>
                <a:srgbClr val="002060"/>
              </a:solidFill>
            </a:endParaRPr>
          </a:p>
        </p:txBody>
      </p:sp>
      <p:sp>
        <p:nvSpPr>
          <p:cNvPr id="235" name="Shape 235"/>
          <p:cNvSpPr txBox="1"/>
          <p:nvPr/>
        </p:nvSpPr>
        <p:spPr>
          <a:xfrm>
            <a:off x="64425" y="1305475"/>
            <a:ext cx="6031200" cy="3711900"/>
          </a:xfrm>
          <a:prstGeom prst="rect">
            <a:avLst/>
          </a:prstGeom>
          <a:noFill/>
          <a:ln>
            <a:noFill/>
          </a:ln>
        </p:spPr>
        <p:txBody>
          <a:bodyPr spcFirstLastPara="1" wrap="square" lIns="91425" tIns="91425" rIns="91425" bIns="91425" anchor="t" anchorCtr="0">
            <a:noAutofit/>
          </a:bodyPr>
          <a:lstStyle/>
          <a:p>
            <a:pPr marL="457200" lvl="0" indent="-330200" rtl="0">
              <a:spcBef>
                <a:spcPts val="0"/>
              </a:spcBef>
              <a:spcAft>
                <a:spcPts val="0"/>
              </a:spcAft>
              <a:buSzPts val="1600"/>
              <a:buChar char="●"/>
            </a:pPr>
            <a:r>
              <a:rPr lang="en-GB" sz="1600"/>
              <a:t>Whilst </a:t>
            </a:r>
            <a:r>
              <a:rPr lang="en-GB" sz="1600" u="sng"/>
              <a:t>in school</a:t>
            </a:r>
            <a:r>
              <a:rPr lang="en-GB" sz="1600"/>
              <a:t>, internet access via the Chromebooks is </a:t>
            </a:r>
            <a:r>
              <a:rPr lang="en-GB" sz="1600" b="1"/>
              <a:t>filtered</a:t>
            </a:r>
            <a:r>
              <a:rPr lang="en-GB" sz="1600"/>
              <a:t> via a product provided by Fortinet</a:t>
            </a:r>
            <a:endParaRPr sz="1600"/>
          </a:p>
          <a:p>
            <a:pPr marL="457200" lvl="0" indent="-330200" rtl="0">
              <a:spcBef>
                <a:spcPts val="0"/>
              </a:spcBef>
              <a:spcAft>
                <a:spcPts val="0"/>
              </a:spcAft>
              <a:buSzPts val="1600"/>
              <a:buChar char="●"/>
            </a:pPr>
            <a:r>
              <a:rPr lang="en-GB" sz="1600"/>
              <a:t>RM Buzz is used to gather data each time a user accesses an online site</a:t>
            </a:r>
            <a:endParaRPr sz="1600"/>
          </a:p>
          <a:p>
            <a:pPr marL="457200" lvl="0" indent="-330200" rtl="0">
              <a:spcBef>
                <a:spcPts val="0"/>
              </a:spcBef>
              <a:spcAft>
                <a:spcPts val="0"/>
              </a:spcAft>
              <a:buSzPts val="1600"/>
              <a:buChar char="●"/>
            </a:pPr>
            <a:r>
              <a:rPr lang="en-GB" sz="1600"/>
              <a:t>RM Buzz gathers data </a:t>
            </a:r>
            <a:r>
              <a:rPr lang="en-GB" sz="1600" b="1" i="1"/>
              <a:t>per user</a:t>
            </a:r>
            <a:r>
              <a:rPr lang="en-GB" sz="1600" b="1"/>
              <a:t> </a:t>
            </a:r>
            <a:r>
              <a:rPr lang="en-GB" sz="1600"/>
              <a:t>and not per device so pupils MUST logout when finished using Chromebook</a:t>
            </a:r>
            <a:endParaRPr sz="1600"/>
          </a:p>
          <a:p>
            <a:pPr marL="457200" lvl="0" indent="-330200" rtl="0">
              <a:spcBef>
                <a:spcPts val="0"/>
              </a:spcBef>
              <a:spcAft>
                <a:spcPts val="0"/>
              </a:spcAft>
              <a:buSzPts val="1600"/>
              <a:buChar char="●"/>
            </a:pPr>
            <a:r>
              <a:rPr lang="en-GB" sz="1600"/>
              <a:t>Whilst </a:t>
            </a:r>
            <a:r>
              <a:rPr lang="en-GB" sz="1600" u="sng"/>
              <a:t>out of school</a:t>
            </a:r>
            <a:r>
              <a:rPr lang="en-GB" sz="1600"/>
              <a:t>, internet access via the Chromebooks is </a:t>
            </a:r>
            <a:r>
              <a:rPr lang="en-GB" sz="1600" b="1"/>
              <a:t>filtered</a:t>
            </a:r>
            <a:r>
              <a:rPr lang="en-GB" sz="1600"/>
              <a:t> and </a:t>
            </a:r>
            <a:r>
              <a:rPr lang="en-GB" sz="1600" b="1"/>
              <a:t>monitored </a:t>
            </a:r>
            <a:r>
              <a:rPr lang="en-GB" sz="1600"/>
              <a:t>through RM Buzz</a:t>
            </a:r>
            <a:endParaRPr sz="1600"/>
          </a:p>
          <a:p>
            <a:pPr marL="457200" lvl="0" indent="-330200" rtl="0">
              <a:spcBef>
                <a:spcPts val="0"/>
              </a:spcBef>
              <a:spcAft>
                <a:spcPts val="0"/>
              </a:spcAft>
              <a:buSzPts val="1600"/>
              <a:buChar char="●"/>
            </a:pPr>
            <a:r>
              <a:rPr lang="en-GB" sz="1600"/>
              <a:t>Parents are advised to link any home Broadband filtering to their child’s Chromebook (and any other devices they may have) for further protection and security</a:t>
            </a:r>
            <a:endParaRPr sz="1600"/>
          </a:p>
          <a:p>
            <a:pPr marL="457200" lvl="0" indent="-330200" rtl="0">
              <a:spcBef>
                <a:spcPts val="0"/>
              </a:spcBef>
              <a:spcAft>
                <a:spcPts val="0"/>
              </a:spcAft>
              <a:buSzPts val="1600"/>
              <a:buChar char="●"/>
            </a:pPr>
            <a:r>
              <a:rPr lang="en-GB" sz="1600" u="sng"/>
              <a:t>Each time</a:t>
            </a:r>
            <a:r>
              <a:rPr lang="en-GB" sz="1600"/>
              <a:t> a user logs onto a Chromebook, they are agreeing to the council’s Acceptable Use Policy (AUP) which includes use </a:t>
            </a:r>
            <a:r>
              <a:rPr lang="en-GB" sz="1600" b="1" u="sng"/>
              <a:t>in and out </a:t>
            </a:r>
            <a:r>
              <a:rPr lang="en-GB" sz="1600"/>
              <a:t>of school hours/grounds</a:t>
            </a:r>
            <a:endParaRPr/>
          </a:p>
        </p:txBody>
      </p:sp>
      <p:pic>
        <p:nvPicPr>
          <p:cNvPr id="236" name="Shape 236"/>
          <p:cNvPicPr preferRelativeResize="0"/>
          <p:nvPr/>
        </p:nvPicPr>
        <p:blipFill>
          <a:blip r:embed="rId3">
            <a:alphaModFix/>
          </a:blip>
          <a:stretch>
            <a:fillRect/>
          </a:stretch>
        </p:blipFill>
        <p:spPr>
          <a:xfrm>
            <a:off x="7069600" y="2182575"/>
            <a:ext cx="1436950" cy="1131025"/>
          </a:xfrm>
          <a:prstGeom prst="rect">
            <a:avLst/>
          </a:prstGeom>
          <a:noFill/>
          <a:ln>
            <a:noFill/>
          </a:ln>
        </p:spPr>
      </p:pic>
      <p:pic>
        <p:nvPicPr>
          <p:cNvPr id="237" name="Shape 237"/>
          <p:cNvPicPr preferRelativeResize="0"/>
          <p:nvPr/>
        </p:nvPicPr>
        <p:blipFill>
          <a:blip r:embed="rId4">
            <a:alphaModFix/>
          </a:blip>
          <a:stretch>
            <a:fillRect/>
          </a:stretch>
        </p:blipFill>
        <p:spPr>
          <a:xfrm>
            <a:off x="6095625" y="3313600"/>
            <a:ext cx="2922025" cy="1703775"/>
          </a:xfrm>
          <a:prstGeom prst="rect">
            <a:avLst/>
          </a:prstGeom>
          <a:noFill/>
          <a:ln>
            <a:noFill/>
          </a:ln>
        </p:spPr>
      </p:pic>
      <p:pic>
        <p:nvPicPr>
          <p:cNvPr id="238" name="Shape 238"/>
          <p:cNvPicPr preferRelativeResize="0"/>
          <p:nvPr/>
        </p:nvPicPr>
        <p:blipFill>
          <a:blip r:embed="rId5">
            <a:alphaModFix/>
          </a:blip>
          <a:stretch>
            <a:fillRect/>
          </a:stretch>
        </p:blipFill>
        <p:spPr>
          <a:xfrm>
            <a:off x="6617550" y="340300"/>
            <a:ext cx="2526450" cy="1910000"/>
          </a:xfrm>
          <a:prstGeom prst="rect">
            <a:avLst/>
          </a:prstGeom>
          <a:noFill/>
          <a:ln>
            <a:noFill/>
          </a:ln>
        </p:spPr>
      </p:pic>
      <p:pic>
        <p:nvPicPr>
          <p:cNvPr id="239" name="Shape 239"/>
          <p:cNvPicPr preferRelativeResize="0"/>
          <p:nvPr/>
        </p:nvPicPr>
        <p:blipFill>
          <a:blip r:embed="rId6">
            <a:alphaModFix/>
          </a:blip>
          <a:stretch>
            <a:fillRect/>
          </a:stretch>
        </p:blipFill>
        <p:spPr>
          <a:xfrm>
            <a:off x="64426" y="-1"/>
            <a:ext cx="1609749" cy="12030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Shape 244"/>
          <p:cNvPicPr preferRelativeResize="0"/>
          <p:nvPr/>
        </p:nvPicPr>
        <p:blipFill rotWithShape="1">
          <a:blip r:embed="rId3">
            <a:alphaModFix/>
          </a:blip>
          <a:srcRect/>
          <a:stretch/>
        </p:blipFill>
        <p:spPr>
          <a:xfrm>
            <a:off x="146100" y="1040475"/>
            <a:ext cx="8830333" cy="3932818"/>
          </a:xfrm>
          <a:prstGeom prst="rect">
            <a:avLst/>
          </a:prstGeom>
          <a:noFill/>
          <a:ln>
            <a:noFill/>
          </a:ln>
        </p:spPr>
      </p:pic>
      <p:sp>
        <p:nvSpPr>
          <p:cNvPr id="245" name="Shape 245"/>
          <p:cNvSpPr txBox="1"/>
          <p:nvPr/>
        </p:nvSpPr>
        <p:spPr>
          <a:xfrm>
            <a:off x="1187624" y="267494"/>
            <a:ext cx="7272808" cy="773106"/>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2060"/>
              </a:buClr>
              <a:buFont typeface="Amatic SC"/>
              <a:buNone/>
            </a:pPr>
            <a:r>
              <a:rPr lang="en-GB" sz="4200" b="1" i="0" u="none" strike="noStrike" cap="none">
                <a:solidFill>
                  <a:srgbClr val="002060"/>
                </a:solidFill>
                <a:latin typeface="Amatic SC"/>
                <a:ea typeface="Amatic SC"/>
                <a:cs typeface="Amatic SC"/>
                <a:sym typeface="Amatic SC"/>
              </a:rPr>
              <a:t>Parents</a:t>
            </a:r>
            <a:r>
              <a:rPr lang="en-GB" sz="4200" b="1">
                <a:solidFill>
                  <a:srgbClr val="002060"/>
                </a:solidFill>
                <a:latin typeface="Amatic SC"/>
                <a:ea typeface="Amatic SC"/>
                <a:cs typeface="Amatic SC"/>
                <a:sym typeface="Amatic SC"/>
              </a:rPr>
              <a:t>-</a:t>
            </a:r>
            <a:r>
              <a:rPr lang="en-GB" sz="4200" b="1" i="0" u="none" strike="noStrike" cap="none">
                <a:solidFill>
                  <a:srgbClr val="002060"/>
                </a:solidFill>
                <a:latin typeface="Amatic SC"/>
                <a:ea typeface="Amatic SC"/>
                <a:cs typeface="Amatic SC"/>
                <a:sym typeface="Amatic SC"/>
              </a:rPr>
              <a:t>Talk the talk!  Be‘e-interested</a:t>
            </a:r>
            <a:r>
              <a:rPr lang="en-GB" sz="4800" b="1" i="0" u="none" strike="noStrike" cap="none">
                <a:solidFill>
                  <a:srgbClr val="002060"/>
                </a:solidFill>
                <a:latin typeface="Amatic SC"/>
                <a:ea typeface="Amatic SC"/>
                <a:cs typeface="Amatic SC"/>
                <a:sym typeface="Amatic SC"/>
              </a:rPr>
              <a:t>!’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Shape 250"/>
          <p:cNvSpPr/>
          <p:nvPr/>
        </p:nvSpPr>
        <p:spPr>
          <a:xfrm>
            <a:off x="2454550" y="949700"/>
            <a:ext cx="6397275" cy="3710282"/>
          </a:xfrm>
          <a:prstGeom prst="rect">
            <a:avLst/>
          </a:prstGeom>
          <a:solidFill>
            <a:schemeClr val="accent1"/>
          </a:solidFill>
          <a:ln w="25400" cap="flat" cmpd="sng">
            <a:solidFill>
              <a:srgbClr val="181818"/>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pic>
        <p:nvPicPr>
          <p:cNvPr id="251" name="Shape 251"/>
          <p:cNvPicPr preferRelativeResize="0"/>
          <p:nvPr/>
        </p:nvPicPr>
        <p:blipFill rotWithShape="1">
          <a:blip r:embed="rId3">
            <a:alphaModFix/>
          </a:blip>
          <a:srcRect/>
          <a:stretch/>
        </p:blipFill>
        <p:spPr>
          <a:xfrm>
            <a:off x="2454550" y="1203598"/>
            <a:ext cx="6164296" cy="3300494"/>
          </a:xfrm>
          <a:prstGeom prst="rect">
            <a:avLst/>
          </a:prstGeom>
          <a:noFill/>
          <a:ln>
            <a:noFill/>
          </a:ln>
        </p:spPr>
      </p:pic>
      <p:sp>
        <p:nvSpPr>
          <p:cNvPr id="252" name="Shape 252"/>
          <p:cNvSpPr txBox="1"/>
          <p:nvPr/>
        </p:nvSpPr>
        <p:spPr>
          <a:xfrm>
            <a:off x="86350" y="949700"/>
            <a:ext cx="2368200" cy="4070400"/>
          </a:xfrm>
          <a:prstGeom prst="rect">
            <a:avLst/>
          </a:prstGeom>
          <a:noFill/>
          <a:ln>
            <a:noFill/>
          </a:ln>
        </p:spPr>
        <p:txBody>
          <a:bodyPr spcFirstLastPara="1" wrap="square" lIns="91425" tIns="91425" rIns="91425" bIns="91425" anchor="t" anchorCtr="0">
            <a:noAutofit/>
          </a:bodyPr>
          <a:lstStyle/>
          <a:p>
            <a:pPr marL="0" marR="190500" lvl="0" indent="0" algn="l" rtl="0">
              <a:lnSpc>
                <a:spcPct val="100000"/>
              </a:lnSpc>
              <a:spcBef>
                <a:spcPts val="0"/>
              </a:spcBef>
              <a:spcAft>
                <a:spcPts val="0"/>
              </a:spcAft>
              <a:buClr>
                <a:srgbClr val="FF6600"/>
              </a:buClr>
              <a:buFont typeface="Arial"/>
              <a:buNone/>
            </a:pPr>
            <a:r>
              <a:rPr lang="en-GB" sz="2400" b="1" i="0" u="none" strike="noStrike" cap="none">
                <a:solidFill>
                  <a:srgbClr val="FF6600"/>
                </a:solidFill>
                <a:highlight>
                  <a:srgbClr val="FFFFFF"/>
                </a:highlight>
                <a:latin typeface="Arial"/>
                <a:ea typeface="Arial"/>
                <a:cs typeface="Arial"/>
                <a:sym typeface="Arial"/>
              </a:rPr>
              <a:t>Know IT All for Parents</a:t>
            </a:r>
            <a:endParaRPr/>
          </a:p>
          <a:p>
            <a:pPr marL="0" marR="0" lvl="0" indent="0" algn="l" rtl="0">
              <a:lnSpc>
                <a:spcPct val="150000"/>
              </a:lnSpc>
              <a:spcBef>
                <a:spcPts val="1500"/>
              </a:spcBef>
              <a:spcAft>
                <a:spcPts val="0"/>
              </a:spcAft>
              <a:buClr>
                <a:srgbClr val="5C5C5C"/>
              </a:buClr>
              <a:buFont typeface="Arial"/>
              <a:buNone/>
            </a:pPr>
            <a:r>
              <a:rPr lang="en-GB" sz="1200" b="0" i="0" u="none" strike="noStrike" cap="none">
                <a:solidFill>
                  <a:srgbClr val="5C5C5C"/>
                </a:solidFill>
                <a:latin typeface="Arial"/>
                <a:ea typeface="Arial"/>
                <a:cs typeface="Arial"/>
                <a:sym typeface="Arial"/>
              </a:rPr>
              <a:t>Know IT All for Parents is a unique interactive e-safety guide for parents and carers produced by Childnet International. </a:t>
            </a:r>
            <a:endParaRPr sz="1400" b="0" i="0" u="none" strike="noStrike" cap="none">
              <a:solidFill>
                <a:srgbClr val="000000"/>
              </a:solidFill>
              <a:latin typeface="Arial"/>
              <a:ea typeface="Arial"/>
              <a:cs typeface="Arial"/>
              <a:sym typeface="Arial"/>
            </a:endParaRPr>
          </a:p>
        </p:txBody>
      </p:sp>
      <p:sp>
        <p:nvSpPr>
          <p:cNvPr id="253" name="Shape 253"/>
          <p:cNvSpPr txBox="1"/>
          <p:nvPr/>
        </p:nvSpPr>
        <p:spPr>
          <a:xfrm>
            <a:off x="86350" y="74000"/>
            <a:ext cx="9057600" cy="87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2060"/>
              </a:buClr>
              <a:buFont typeface="Amatic SC"/>
              <a:buNone/>
            </a:pPr>
            <a:r>
              <a:rPr lang="en-GB" sz="4800" b="1" i="0" u="none" strike="noStrike" cap="none">
                <a:solidFill>
                  <a:srgbClr val="002060"/>
                </a:solidFill>
                <a:latin typeface="Amatic SC"/>
                <a:ea typeface="Amatic SC"/>
                <a:cs typeface="Amatic SC"/>
                <a:sym typeface="Amatic SC"/>
              </a:rPr>
              <a:t>Websites for more information</a:t>
            </a:r>
            <a:endParaRPr sz="4800" b="1" i="0" u="none" strike="noStrike" cap="none">
              <a:solidFill>
                <a:srgbClr val="002060"/>
              </a:solidFill>
              <a:latin typeface="Amatic SC"/>
              <a:ea typeface="Amatic SC"/>
              <a:cs typeface="Amatic SC"/>
              <a:sym typeface="Amatic SC"/>
            </a:endParaRPr>
          </a:p>
        </p:txBody>
      </p:sp>
      <p:sp>
        <p:nvSpPr>
          <p:cNvPr id="254" name="Shape 254"/>
          <p:cNvSpPr txBox="1"/>
          <p:nvPr/>
        </p:nvSpPr>
        <p:spPr>
          <a:xfrm>
            <a:off x="2265025" y="4558935"/>
            <a:ext cx="6586800" cy="5673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FF"/>
              </a:buClr>
              <a:buFont typeface="Arial"/>
              <a:buNone/>
            </a:pPr>
            <a:r>
              <a:rPr lang="en-GB" sz="1800" b="1" i="0" u="none" strike="noStrike" cap="none">
                <a:solidFill>
                  <a:srgbClr val="0000FF"/>
                </a:solidFill>
                <a:latin typeface="Arial"/>
                <a:ea typeface="Arial"/>
                <a:cs typeface="Arial"/>
                <a:sym typeface="Arial"/>
              </a:rPr>
              <a:t>http://www.childnet.com/resources/know-it-all-for-parents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59" name="Shape 259"/>
          <p:cNvPicPr preferRelativeResize="0"/>
          <p:nvPr/>
        </p:nvPicPr>
        <p:blipFill rotWithShape="1">
          <a:blip r:embed="rId3">
            <a:alphaModFix/>
          </a:blip>
          <a:srcRect/>
          <a:stretch/>
        </p:blipFill>
        <p:spPr>
          <a:xfrm>
            <a:off x="611560" y="1539396"/>
            <a:ext cx="1695179" cy="1356796"/>
          </a:xfrm>
          <a:prstGeom prst="rect">
            <a:avLst/>
          </a:prstGeom>
          <a:noFill/>
          <a:ln>
            <a:noFill/>
          </a:ln>
        </p:spPr>
      </p:pic>
      <p:sp>
        <p:nvSpPr>
          <p:cNvPr id="260" name="Shape 260"/>
          <p:cNvSpPr txBox="1"/>
          <p:nvPr/>
        </p:nvSpPr>
        <p:spPr>
          <a:xfrm>
            <a:off x="77725" y="233225"/>
            <a:ext cx="8965500" cy="764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2060"/>
              </a:buClr>
              <a:buFont typeface="Amatic SC"/>
              <a:buNone/>
            </a:pPr>
            <a:r>
              <a:rPr lang="en-GB" sz="4800" b="1" i="0" u="none" strike="noStrike" cap="none">
                <a:solidFill>
                  <a:srgbClr val="002060"/>
                </a:solidFill>
                <a:latin typeface="Amatic SC"/>
                <a:ea typeface="Amatic SC"/>
                <a:cs typeface="Amatic SC"/>
                <a:sym typeface="Amatic SC"/>
              </a:rPr>
              <a:t>How can parents Negotiate the Online MINEFIELD?</a:t>
            </a:r>
            <a:r>
              <a:rPr lang="en-GB" sz="3600" b="1" i="0" u="none" strike="noStrike" cap="none">
                <a:solidFill>
                  <a:srgbClr val="002060"/>
                </a:solidFill>
                <a:latin typeface="Amatic SC"/>
                <a:ea typeface="Amatic SC"/>
                <a:cs typeface="Amatic SC"/>
                <a:sym typeface="Amatic SC"/>
              </a:rPr>
              <a:t> </a:t>
            </a:r>
            <a:endParaRPr/>
          </a:p>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261" name="Shape 261"/>
          <p:cNvSpPr txBox="1"/>
          <p:nvPr/>
        </p:nvSpPr>
        <p:spPr>
          <a:xfrm>
            <a:off x="77725" y="3592075"/>
            <a:ext cx="3006000" cy="11040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Font typeface="Merriweather"/>
              <a:buNone/>
            </a:pPr>
            <a:r>
              <a:rPr lang="en-GB" sz="1800" b="1" i="0" u="none" strike="noStrike" cap="none">
                <a:solidFill>
                  <a:srgbClr val="000000"/>
                </a:solidFill>
                <a:latin typeface="Merriweather"/>
                <a:ea typeface="Merriweather"/>
                <a:cs typeface="Merriweather"/>
                <a:sym typeface="Merriweather"/>
              </a:rPr>
              <a:t>A great place to start:</a:t>
            </a:r>
            <a:r>
              <a:rPr lang="en-GB" sz="2400" b="1" i="0" u="none" strike="noStrike" cap="none">
                <a:solidFill>
                  <a:srgbClr val="000000"/>
                </a:solidFill>
                <a:latin typeface="Merriweather"/>
                <a:ea typeface="Merriweather"/>
                <a:cs typeface="Merriweather"/>
                <a:sym typeface="Merriweather"/>
              </a:rPr>
              <a:t> </a:t>
            </a:r>
            <a:r>
              <a:rPr lang="en-GB" sz="1800" b="1" i="0" u="sng" strike="noStrike" cap="none">
                <a:solidFill>
                  <a:schemeClr val="hlink"/>
                </a:solidFill>
                <a:latin typeface="Merriweather"/>
                <a:ea typeface="Merriweather"/>
                <a:cs typeface="Merriweather"/>
                <a:sym typeface="Merriweather"/>
                <a:hlinkClick r:id="rId4"/>
              </a:rPr>
              <a:t>net-aware.org.uk</a:t>
            </a:r>
            <a:r>
              <a:rPr lang="en-GB" sz="2400" b="1" i="0" u="sng" strike="noStrike" cap="none">
                <a:solidFill>
                  <a:schemeClr val="hlink"/>
                </a:solidFill>
                <a:latin typeface="Merriweather"/>
                <a:ea typeface="Merriweather"/>
                <a:cs typeface="Merriweather"/>
                <a:sym typeface="Merriweather"/>
                <a:hlinkClick r:id="rId4"/>
              </a:rPr>
              <a:t> </a:t>
            </a:r>
            <a:endParaRPr/>
          </a:p>
        </p:txBody>
      </p:sp>
      <p:pic>
        <p:nvPicPr>
          <p:cNvPr id="262" name="Shape 262"/>
          <p:cNvPicPr preferRelativeResize="0"/>
          <p:nvPr/>
        </p:nvPicPr>
        <p:blipFill rotWithShape="1">
          <a:blip r:embed="rId5">
            <a:alphaModFix/>
          </a:blip>
          <a:srcRect/>
          <a:stretch/>
        </p:blipFill>
        <p:spPr>
          <a:xfrm>
            <a:off x="3274537" y="1090201"/>
            <a:ext cx="2571875" cy="1813565"/>
          </a:xfrm>
          <a:prstGeom prst="rect">
            <a:avLst/>
          </a:prstGeom>
          <a:noFill/>
          <a:ln>
            <a:noFill/>
          </a:ln>
        </p:spPr>
      </p:pic>
      <p:pic>
        <p:nvPicPr>
          <p:cNvPr id="263" name="Shape 263"/>
          <p:cNvPicPr preferRelativeResize="0"/>
          <p:nvPr/>
        </p:nvPicPr>
        <p:blipFill rotWithShape="1">
          <a:blip r:embed="rId6">
            <a:alphaModFix/>
          </a:blip>
          <a:srcRect/>
          <a:stretch/>
        </p:blipFill>
        <p:spPr>
          <a:xfrm>
            <a:off x="6426164" y="3000326"/>
            <a:ext cx="2387117" cy="1974194"/>
          </a:xfrm>
          <a:prstGeom prst="rect">
            <a:avLst/>
          </a:prstGeom>
          <a:noFill/>
          <a:ln>
            <a:noFill/>
          </a:ln>
        </p:spPr>
      </p:pic>
      <p:pic>
        <p:nvPicPr>
          <p:cNvPr id="264" name="Shape 264"/>
          <p:cNvPicPr preferRelativeResize="0"/>
          <p:nvPr/>
        </p:nvPicPr>
        <p:blipFill rotWithShape="1">
          <a:blip r:embed="rId7">
            <a:alphaModFix/>
          </a:blip>
          <a:srcRect/>
          <a:stretch/>
        </p:blipFill>
        <p:spPr>
          <a:xfrm>
            <a:off x="6444208" y="1124236"/>
            <a:ext cx="2390148" cy="1812477"/>
          </a:xfrm>
          <a:prstGeom prst="rect">
            <a:avLst/>
          </a:prstGeom>
          <a:noFill/>
          <a:ln>
            <a:noFill/>
          </a:ln>
        </p:spPr>
      </p:pic>
      <p:pic>
        <p:nvPicPr>
          <p:cNvPr id="265" name="Shape 265"/>
          <p:cNvPicPr preferRelativeResize="0"/>
          <p:nvPr/>
        </p:nvPicPr>
        <p:blipFill rotWithShape="1">
          <a:blip r:embed="rId8">
            <a:alphaModFix/>
          </a:blip>
          <a:srcRect/>
          <a:stretch/>
        </p:blipFill>
        <p:spPr>
          <a:xfrm>
            <a:off x="2910500" y="3049150"/>
            <a:ext cx="3292359" cy="192207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grpSp>
        <p:nvGrpSpPr>
          <p:cNvPr id="270" name="Shape 270"/>
          <p:cNvGrpSpPr/>
          <p:nvPr/>
        </p:nvGrpSpPr>
        <p:grpSpPr>
          <a:xfrm>
            <a:off x="2843808" y="464534"/>
            <a:ext cx="6164092" cy="4411037"/>
            <a:chOff x="-21600" y="623338"/>
            <a:chExt cx="9154800" cy="4411037"/>
          </a:xfrm>
        </p:grpSpPr>
        <p:sp>
          <p:nvSpPr>
            <p:cNvPr id="271" name="Shape 271"/>
            <p:cNvSpPr txBox="1"/>
            <p:nvPr/>
          </p:nvSpPr>
          <p:spPr>
            <a:xfrm>
              <a:off x="-10800" y="623338"/>
              <a:ext cx="9122400" cy="372300"/>
            </a:xfrm>
            <a:prstGeom prst="rect">
              <a:avLst/>
            </a:prstGeom>
            <a:solidFill>
              <a:srgbClr val="D0E0E3"/>
            </a:solidFill>
            <a:ln w="19050" cap="flat" cmpd="sng">
              <a:solidFill>
                <a:srgbClr val="000000"/>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latin typeface="Arial"/>
                  <a:ea typeface="Arial"/>
                  <a:cs typeface="Arial"/>
                  <a:sym typeface="Arial"/>
                </a:rPr>
                <a:t>TALK about online happenings! </a:t>
              </a:r>
              <a:endParaRPr/>
            </a:p>
          </p:txBody>
        </p:sp>
        <p:sp>
          <p:nvSpPr>
            <p:cNvPr id="272" name="Shape 272"/>
            <p:cNvSpPr txBox="1"/>
            <p:nvPr/>
          </p:nvSpPr>
          <p:spPr>
            <a:xfrm>
              <a:off x="-10800" y="1043213"/>
              <a:ext cx="9122400" cy="372300"/>
            </a:xfrm>
            <a:prstGeom prst="rect">
              <a:avLst/>
            </a:prstGeom>
            <a:solidFill>
              <a:srgbClr val="FFF2CC"/>
            </a:solidFill>
            <a:ln w="19050" cap="flat" cmpd="sng">
              <a:solidFill>
                <a:srgbClr val="000000"/>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latin typeface="Arial"/>
                  <a:ea typeface="Arial"/>
                  <a:cs typeface="Arial"/>
                  <a:sym typeface="Arial"/>
                </a:rPr>
                <a:t>Set a family AGREEMENT</a:t>
              </a:r>
              <a:endParaRPr sz="1400" b="0" i="0" u="none" strike="noStrike" cap="none">
                <a:solidFill>
                  <a:srgbClr val="000000"/>
                </a:solidFill>
                <a:latin typeface="Arial"/>
                <a:ea typeface="Arial"/>
                <a:cs typeface="Arial"/>
                <a:sym typeface="Arial"/>
              </a:endParaRPr>
            </a:p>
          </p:txBody>
        </p:sp>
        <p:sp>
          <p:nvSpPr>
            <p:cNvPr id="273" name="Shape 273"/>
            <p:cNvSpPr txBox="1"/>
            <p:nvPr/>
          </p:nvSpPr>
          <p:spPr>
            <a:xfrm>
              <a:off x="-10800" y="1504188"/>
              <a:ext cx="9122400" cy="372300"/>
            </a:xfrm>
            <a:prstGeom prst="rect">
              <a:avLst/>
            </a:prstGeom>
            <a:solidFill>
              <a:srgbClr val="C9DAF8"/>
            </a:solidFill>
            <a:ln w="19050" cap="flat" cmpd="sng">
              <a:solidFill>
                <a:srgbClr val="000000"/>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latin typeface="Arial"/>
                  <a:ea typeface="Arial"/>
                  <a:cs typeface="Arial"/>
                  <a:sym typeface="Arial"/>
                </a:rPr>
                <a:t>Discuss STRATEGIES to deal with inappropriate online content</a:t>
              </a:r>
              <a:endParaRPr/>
            </a:p>
          </p:txBody>
        </p:sp>
        <p:sp>
          <p:nvSpPr>
            <p:cNvPr id="274" name="Shape 274"/>
            <p:cNvSpPr txBox="1"/>
            <p:nvPr/>
          </p:nvSpPr>
          <p:spPr>
            <a:xfrm>
              <a:off x="-21600" y="1965163"/>
              <a:ext cx="9144000" cy="372300"/>
            </a:xfrm>
            <a:prstGeom prst="rect">
              <a:avLst/>
            </a:prstGeom>
            <a:solidFill>
              <a:srgbClr val="FFF2CC"/>
            </a:solidFill>
            <a:ln w="19050" cap="flat" cmpd="sng">
              <a:solidFill>
                <a:srgbClr val="000000"/>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latin typeface="Arial"/>
                  <a:ea typeface="Arial"/>
                  <a:cs typeface="Arial"/>
                  <a:sym typeface="Arial"/>
                </a:rPr>
                <a:t>Understand that some online behaviour may break the LAW</a:t>
              </a:r>
              <a:endParaRPr/>
            </a:p>
          </p:txBody>
        </p:sp>
        <p:sp>
          <p:nvSpPr>
            <p:cNvPr id="275" name="Shape 275"/>
            <p:cNvSpPr txBox="1"/>
            <p:nvPr/>
          </p:nvSpPr>
          <p:spPr>
            <a:xfrm>
              <a:off x="-21600" y="2426138"/>
              <a:ext cx="9144000" cy="372300"/>
            </a:xfrm>
            <a:prstGeom prst="rect">
              <a:avLst/>
            </a:prstGeom>
            <a:solidFill>
              <a:srgbClr val="C9DAF8"/>
            </a:solidFill>
            <a:ln w="19050" cap="flat" cmpd="sng">
              <a:solidFill>
                <a:srgbClr val="000000"/>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latin typeface="Arial"/>
                  <a:ea typeface="Arial"/>
                  <a:cs typeface="Arial"/>
                  <a:sym typeface="Arial"/>
                </a:rPr>
                <a:t>Familiarise yourself with PRIVACY SETTING and REPORTING features</a:t>
              </a:r>
              <a:endParaRPr/>
            </a:p>
          </p:txBody>
        </p:sp>
        <p:sp>
          <p:nvSpPr>
            <p:cNvPr id="276" name="Shape 276"/>
            <p:cNvSpPr txBox="1"/>
            <p:nvPr/>
          </p:nvSpPr>
          <p:spPr>
            <a:xfrm>
              <a:off x="-21600" y="2872822"/>
              <a:ext cx="9144000" cy="372300"/>
            </a:xfrm>
            <a:prstGeom prst="rect">
              <a:avLst/>
            </a:prstGeom>
            <a:solidFill>
              <a:srgbClr val="FFF2CC"/>
            </a:solidFill>
            <a:ln w="19050" cap="flat" cmpd="sng">
              <a:solidFill>
                <a:srgbClr val="000000"/>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latin typeface="Arial"/>
                  <a:ea typeface="Arial"/>
                  <a:cs typeface="Arial"/>
                  <a:sym typeface="Arial"/>
                </a:rPr>
                <a:t>BULLIED ONLINE - save evidence and report the incident </a:t>
              </a:r>
              <a:endParaRPr/>
            </a:p>
          </p:txBody>
        </p:sp>
        <p:sp>
          <p:nvSpPr>
            <p:cNvPr id="277" name="Shape 277"/>
            <p:cNvSpPr txBox="1"/>
            <p:nvPr/>
          </p:nvSpPr>
          <p:spPr>
            <a:xfrm>
              <a:off x="-10800" y="3333800"/>
              <a:ext cx="9122400" cy="372300"/>
            </a:xfrm>
            <a:prstGeom prst="rect">
              <a:avLst/>
            </a:prstGeom>
            <a:solidFill>
              <a:srgbClr val="C9DAF8"/>
            </a:solidFill>
            <a:ln w="19050" cap="flat" cmpd="sng">
              <a:solidFill>
                <a:srgbClr val="000000"/>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latin typeface="Arial"/>
                  <a:ea typeface="Arial"/>
                  <a:cs typeface="Arial"/>
                  <a:sym typeface="Arial"/>
                </a:rPr>
                <a:t>Look at AGE RATINGS for games and apps</a:t>
              </a:r>
              <a:endParaRPr sz="1400" b="0" i="0" u="none" strike="noStrike" cap="none">
                <a:solidFill>
                  <a:srgbClr val="000000"/>
                </a:solidFill>
                <a:latin typeface="Arial"/>
                <a:ea typeface="Arial"/>
                <a:cs typeface="Arial"/>
                <a:sym typeface="Arial"/>
              </a:endParaRPr>
            </a:p>
          </p:txBody>
        </p:sp>
        <p:sp>
          <p:nvSpPr>
            <p:cNvPr id="278" name="Shape 278"/>
            <p:cNvSpPr txBox="1"/>
            <p:nvPr/>
          </p:nvSpPr>
          <p:spPr>
            <a:xfrm>
              <a:off x="16200" y="3795050"/>
              <a:ext cx="9111600" cy="344700"/>
            </a:xfrm>
            <a:prstGeom prst="rect">
              <a:avLst/>
            </a:prstGeom>
            <a:solidFill>
              <a:srgbClr val="FFF2CC"/>
            </a:solidFill>
            <a:ln w="19050" cap="flat" cmpd="sng">
              <a:solidFill>
                <a:srgbClr val="000000"/>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latin typeface="Arial"/>
                  <a:ea typeface="Arial"/>
                  <a:cs typeface="Arial"/>
                  <a:sym typeface="Arial"/>
                </a:rPr>
                <a:t>Set up a FAMILY EMAIL address</a:t>
              </a:r>
              <a:endParaRPr sz="1400" b="0" i="0" u="none" strike="noStrike" cap="none">
                <a:solidFill>
                  <a:srgbClr val="000000"/>
                </a:solidFill>
                <a:latin typeface="Arial"/>
                <a:ea typeface="Arial"/>
                <a:cs typeface="Arial"/>
                <a:sym typeface="Arial"/>
              </a:endParaRPr>
            </a:p>
          </p:txBody>
        </p:sp>
        <p:sp>
          <p:nvSpPr>
            <p:cNvPr id="279" name="Shape 279"/>
            <p:cNvSpPr txBox="1"/>
            <p:nvPr/>
          </p:nvSpPr>
          <p:spPr>
            <a:xfrm>
              <a:off x="10800" y="4214650"/>
              <a:ext cx="9122400" cy="372300"/>
            </a:xfrm>
            <a:prstGeom prst="rect">
              <a:avLst/>
            </a:prstGeom>
            <a:solidFill>
              <a:srgbClr val="C9DAF8"/>
            </a:solidFill>
            <a:ln w="19050" cap="flat" cmpd="sng">
              <a:solidFill>
                <a:srgbClr val="000000"/>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latin typeface="Arial"/>
                  <a:ea typeface="Arial"/>
                  <a:cs typeface="Arial"/>
                  <a:sym typeface="Arial"/>
                </a:rPr>
                <a:t>Use NICKNAMES rather than full name online </a:t>
              </a:r>
              <a:endParaRPr/>
            </a:p>
          </p:txBody>
        </p:sp>
        <p:sp>
          <p:nvSpPr>
            <p:cNvPr id="280" name="Shape 280"/>
            <p:cNvSpPr txBox="1"/>
            <p:nvPr/>
          </p:nvSpPr>
          <p:spPr>
            <a:xfrm>
              <a:off x="16200" y="4689675"/>
              <a:ext cx="9111600" cy="344700"/>
            </a:xfrm>
            <a:prstGeom prst="rect">
              <a:avLst/>
            </a:prstGeom>
            <a:solidFill>
              <a:srgbClr val="FFF2CC"/>
            </a:solidFill>
            <a:ln w="19050" cap="flat" cmpd="sng">
              <a:solidFill>
                <a:srgbClr val="000000"/>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latin typeface="Arial"/>
                  <a:ea typeface="Arial"/>
                  <a:cs typeface="Arial"/>
                  <a:sym typeface="Arial"/>
                </a:rPr>
                <a:t>Set up a PIN or password</a:t>
              </a:r>
              <a:endParaRPr sz="1400" b="0" i="0" u="none" strike="noStrike" cap="none">
                <a:solidFill>
                  <a:srgbClr val="000000"/>
                </a:solidFill>
                <a:latin typeface="Arial"/>
                <a:ea typeface="Arial"/>
                <a:cs typeface="Arial"/>
                <a:sym typeface="Arial"/>
              </a:endParaRPr>
            </a:p>
          </p:txBody>
        </p:sp>
      </p:grpSp>
      <p:pic>
        <p:nvPicPr>
          <p:cNvPr id="281" name="Shape 281"/>
          <p:cNvPicPr preferRelativeResize="0"/>
          <p:nvPr/>
        </p:nvPicPr>
        <p:blipFill rotWithShape="1">
          <a:blip r:embed="rId3">
            <a:alphaModFix/>
          </a:blip>
          <a:srcRect/>
          <a:stretch/>
        </p:blipFill>
        <p:spPr>
          <a:xfrm>
            <a:off x="251519" y="406851"/>
            <a:ext cx="2520281" cy="1582089"/>
          </a:xfrm>
          <a:prstGeom prst="rect">
            <a:avLst/>
          </a:prstGeom>
          <a:noFill/>
          <a:ln>
            <a:noFill/>
          </a:ln>
        </p:spPr>
      </p:pic>
      <p:pic>
        <p:nvPicPr>
          <p:cNvPr id="282" name="Shape 282"/>
          <p:cNvPicPr preferRelativeResize="0"/>
          <p:nvPr/>
        </p:nvPicPr>
        <p:blipFill rotWithShape="1">
          <a:blip r:embed="rId4">
            <a:alphaModFix/>
          </a:blip>
          <a:srcRect/>
          <a:stretch/>
        </p:blipFill>
        <p:spPr>
          <a:xfrm>
            <a:off x="539552" y="3685446"/>
            <a:ext cx="1918554" cy="1125935"/>
          </a:xfrm>
          <a:prstGeom prst="rect">
            <a:avLst/>
          </a:prstGeom>
          <a:noFill/>
          <a:ln w="9525" cap="flat" cmpd="sng">
            <a:solidFill>
              <a:schemeClr val="dk2"/>
            </a:solidFill>
            <a:prstDash val="solid"/>
            <a:round/>
            <a:headEnd type="none" w="med" len="med"/>
            <a:tailEnd type="none" w="med" len="me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Shape 287"/>
          <p:cNvSpPr txBox="1">
            <a:spLocks noGrp="1"/>
          </p:cNvSpPr>
          <p:nvPr>
            <p:ph type="title"/>
          </p:nvPr>
        </p:nvSpPr>
        <p:spPr>
          <a:xfrm>
            <a:off x="102000" y="120175"/>
            <a:ext cx="8988600" cy="801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accent1"/>
              </a:buClr>
              <a:buFont typeface="Amatic SC"/>
              <a:buNone/>
            </a:pPr>
            <a:r>
              <a:rPr lang="en-GB" sz="4200" b="1" i="0" u="none" strike="noStrike" cap="none">
                <a:solidFill>
                  <a:srgbClr val="002060"/>
                </a:solidFill>
                <a:latin typeface="Amatic SC"/>
                <a:ea typeface="Amatic SC"/>
                <a:cs typeface="Amatic SC"/>
                <a:sym typeface="Amatic SC"/>
              </a:rPr>
              <a:t>Children will mirror how you ‘behave’ online</a:t>
            </a:r>
            <a:br>
              <a:rPr lang="en-GB" sz="4200" b="1" i="0" u="none" strike="noStrike" cap="none">
                <a:solidFill>
                  <a:schemeClr val="accent1"/>
                </a:solidFill>
                <a:latin typeface="Amatic SC"/>
                <a:ea typeface="Amatic SC"/>
                <a:cs typeface="Amatic SC"/>
                <a:sym typeface="Amatic SC"/>
              </a:rPr>
            </a:br>
            <a:r>
              <a:rPr lang="en-GB" sz="4200" b="1" i="0" u="none" strike="noStrike" cap="none">
                <a:solidFill>
                  <a:schemeClr val="accent1"/>
                </a:solidFill>
                <a:latin typeface="Amatic SC"/>
                <a:ea typeface="Amatic SC"/>
                <a:cs typeface="Amatic SC"/>
                <a:sym typeface="Amatic SC"/>
              </a:rPr>
              <a:t>                                             </a:t>
            </a:r>
            <a:r>
              <a:rPr lang="en-GB" sz="4200" b="1" i="0" u="none" strike="noStrike" cap="none">
                <a:solidFill>
                  <a:srgbClr val="FF0000"/>
                </a:solidFill>
                <a:latin typeface="Amatic SC"/>
                <a:ea typeface="Amatic SC"/>
                <a:cs typeface="Amatic SC"/>
                <a:sym typeface="Amatic SC"/>
              </a:rPr>
              <a:t>Model excellence!</a:t>
            </a:r>
            <a:r>
              <a:rPr lang="en-GB" sz="4200" b="1" i="0" u="none" strike="noStrike" cap="none">
                <a:solidFill>
                  <a:schemeClr val="accent1"/>
                </a:solidFill>
                <a:latin typeface="Amatic SC"/>
                <a:ea typeface="Amatic SC"/>
                <a:cs typeface="Amatic SC"/>
                <a:sym typeface="Amatic SC"/>
              </a:rPr>
              <a:t> </a:t>
            </a:r>
            <a:endParaRPr sz="4200" b="1" i="0" u="none" strike="noStrike" cap="none">
              <a:solidFill>
                <a:schemeClr val="accent1"/>
              </a:solidFill>
              <a:latin typeface="Amatic SC"/>
              <a:ea typeface="Amatic SC"/>
              <a:cs typeface="Amatic SC"/>
              <a:sym typeface="Amatic SC"/>
            </a:endParaRPr>
          </a:p>
        </p:txBody>
      </p:sp>
      <p:sp>
        <p:nvSpPr>
          <p:cNvPr id="288" name="Shape 288"/>
          <p:cNvSpPr txBox="1"/>
          <p:nvPr/>
        </p:nvSpPr>
        <p:spPr>
          <a:xfrm>
            <a:off x="107504" y="2427734"/>
            <a:ext cx="8712900" cy="30612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600"/>
              <a:buFont typeface="Verdana"/>
              <a:buChar char="●"/>
            </a:pPr>
            <a:r>
              <a:rPr lang="en-GB" sz="1600" b="0" i="0" u="none" strike="noStrike" cap="none">
                <a:solidFill>
                  <a:srgbClr val="000000"/>
                </a:solidFill>
                <a:latin typeface="Verdana"/>
                <a:ea typeface="Verdana"/>
                <a:cs typeface="Verdana"/>
                <a:sym typeface="Verdana"/>
              </a:rPr>
              <a:t>Making sure that your account/profile is </a:t>
            </a:r>
            <a:r>
              <a:rPr lang="en-GB" sz="1600" b="1" i="0" u="none" strike="noStrike" cap="none">
                <a:solidFill>
                  <a:srgbClr val="000000"/>
                </a:solidFill>
                <a:latin typeface="Verdana"/>
                <a:ea typeface="Verdana"/>
                <a:cs typeface="Verdana"/>
                <a:sym typeface="Verdana"/>
              </a:rPr>
              <a:t>SECURE </a:t>
            </a:r>
            <a:r>
              <a:rPr lang="en-GB" sz="1600" b="0" i="0" u="none" strike="noStrike" cap="none">
                <a:solidFill>
                  <a:srgbClr val="000000"/>
                </a:solidFill>
                <a:latin typeface="Verdana"/>
                <a:ea typeface="Verdana"/>
                <a:cs typeface="Verdana"/>
                <a:sym typeface="Verdana"/>
              </a:rPr>
              <a:t>and not open to everyone.</a:t>
            </a:r>
            <a:endParaRPr/>
          </a:p>
          <a:p>
            <a:pPr marL="228600" marR="0" lvl="0" indent="0" algn="l" rtl="0">
              <a:lnSpc>
                <a:spcPct val="100000"/>
              </a:lnSpc>
              <a:spcBef>
                <a:spcPts val="0"/>
              </a:spcBef>
              <a:spcAft>
                <a:spcPts val="0"/>
              </a:spcAft>
              <a:buClr>
                <a:srgbClr val="000000"/>
              </a:buClr>
              <a:buFont typeface="Verdana"/>
              <a:buNone/>
            </a:pPr>
            <a:r>
              <a:rPr lang="en-GB" sz="1600" b="0" i="0" u="none" strike="noStrike" cap="none">
                <a:solidFill>
                  <a:srgbClr val="000000"/>
                </a:solidFill>
                <a:latin typeface="Verdana"/>
                <a:ea typeface="Verdana"/>
                <a:cs typeface="Verdana"/>
                <a:sym typeface="Verdana"/>
              </a:rPr>
              <a:t> </a:t>
            </a:r>
            <a:endParaRPr sz="1600" b="0" i="0" u="none" strike="noStrike" cap="none">
              <a:solidFill>
                <a:srgbClr val="000000"/>
              </a:solidFill>
              <a:latin typeface="Verdana"/>
              <a:ea typeface="Verdana"/>
              <a:cs typeface="Verdana"/>
              <a:sym typeface="Verdana"/>
            </a:endParaRPr>
          </a:p>
          <a:p>
            <a:pPr marL="457200" marR="0" lvl="0" indent="-228600" algn="l" rtl="0">
              <a:lnSpc>
                <a:spcPct val="100000"/>
              </a:lnSpc>
              <a:spcBef>
                <a:spcPts val="0"/>
              </a:spcBef>
              <a:spcAft>
                <a:spcPts val="0"/>
              </a:spcAft>
              <a:buClr>
                <a:srgbClr val="000000"/>
              </a:buClr>
              <a:buSzPts val="1600"/>
              <a:buFont typeface="Verdana"/>
              <a:buChar char="●"/>
            </a:pPr>
            <a:r>
              <a:rPr lang="en-GB" sz="1600" b="0" i="0" u="none" strike="noStrike" cap="none">
                <a:solidFill>
                  <a:srgbClr val="000000"/>
                </a:solidFill>
                <a:latin typeface="Verdana"/>
                <a:ea typeface="Verdana"/>
                <a:cs typeface="Verdana"/>
                <a:sym typeface="Verdana"/>
              </a:rPr>
              <a:t>Using </a:t>
            </a:r>
            <a:r>
              <a:rPr lang="en-GB" sz="1600" b="1" i="0" u="none" strike="noStrike" cap="none">
                <a:solidFill>
                  <a:srgbClr val="000000"/>
                </a:solidFill>
                <a:latin typeface="Verdana"/>
                <a:ea typeface="Verdana"/>
                <a:cs typeface="Verdana"/>
                <a:sym typeface="Verdana"/>
              </a:rPr>
              <a:t>APPROPRIATE</a:t>
            </a:r>
            <a:r>
              <a:rPr lang="en-GB" sz="1600" b="0" i="0" u="none" strike="noStrike" cap="none">
                <a:solidFill>
                  <a:srgbClr val="000000"/>
                </a:solidFill>
                <a:latin typeface="Verdana"/>
                <a:ea typeface="Verdana"/>
                <a:cs typeface="Verdana"/>
                <a:sym typeface="Verdana"/>
              </a:rPr>
              <a:t> language in posts or updates that might be seen by others (including your child and/or their friends).</a:t>
            </a:r>
            <a:endParaRPr/>
          </a:p>
          <a:p>
            <a:pPr marL="228600" marR="0" lvl="0" indent="0" algn="l" rtl="0">
              <a:lnSpc>
                <a:spcPct val="100000"/>
              </a:lnSpc>
              <a:spcBef>
                <a:spcPts val="0"/>
              </a:spcBef>
              <a:spcAft>
                <a:spcPts val="0"/>
              </a:spcAft>
              <a:buClr>
                <a:srgbClr val="000000"/>
              </a:buClr>
              <a:buFont typeface="Arial"/>
              <a:buNone/>
            </a:pPr>
            <a:endParaRPr sz="1600" b="0" i="0" u="none" strike="noStrike" cap="none">
              <a:solidFill>
                <a:srgbClr val="000000"/>
              </a:solidFill>
              <a:latin typeface="Verdana"/>
              <a:ea typeface="Verdana"/>
              <a:cs typeface="Verdana"/>
              <a:sym typeface="Verdana"/>
            </a:endParaRPr>
          </a:p>
          <a:p>
            <a:pPr marL="457200" marR="0" lvl="0" indent="-228600" algn="l" rtl="0">
              <a:lnSpc>
                <a:spcPct val="100000"/>
              </a:lnSpc>
              <a:spcBef>
                <a:spcPts val="0"/>
              </a:spcBef>
              <a:spcAft>
                <a:spcPts val="0"/>
              </a:spcAft>
              <a:buClr>
                <a:srgbClr val="000000"/>
              </a:buClr>
              <a:buSzPts val="1600"/>
              <a:buFont typeface="Verdana"/>
              <a:buChar char="●"/>
            </a:pPr>
            <a:r>
              <a:rPr lang="en-GB" sz="1600" b="0" i="0" u="none" strike="noStrike" cap="none">
                <a:solidFill>
                  <a:srgbClr val="000000"/>
                </a:solidFill>
                <a:latin typeface="Verdana"/>
                <a:ea typeface="Verdana"/>
                <a:cs typeface="Verdana"/>
                <a:sym typeface="Verdana"/>
              </a:rPr>
              <a:t>Ensuring that any photos posted fit the </a:t>
            </a:r>
            <a:r>
              <a:rPr lang="en-GB" sz="1600" b="1" i="0" u="none" strike="noStrike" cap="none">
                <a:solidFill>
                  <a:srgbClr val="000000"/>
                </a:solidFill>
                <a:latin typeface="Verdana"/>
                <a:ea typeface="Verdana"/>
                <a:cs typeface="Verdana"/>
                <a:sym typeface="Verdana"/>
              </a:rPr>
              <a:t>‘GRANNY RULE’</a:t>
            </a:r>
            <a:r>
              <a:rPr lang="en-GB" sz="1600" b="0" i="0" u="none" strike="noStrike" cap="none">
                <a:solidFill>
                  <a:srgbClr val="000000"/>
                </a:solidFill>
                <a:latin typeface="Verdana"/>
                <a:ea typeface="Verdana"/>
                <a:cs typeface="Verdana"/>
                <a:sym typeface="Verdana"/>
              </a:rPr>
              <a:t> are done so with </a:t>
            </a:r>
            <a:r>
              <a:rPr lang="en-GB" sz="1600" b="1" i="0" u="none" strike="noStrike" cap="none">
                <a:solidFill>
                  <a:srgbClr val="000000"/>
                </a:solidFill>
                <a:latin typeface="Verdana"/>
                <a:ea typeface="Verdana"/>
                <a:cs typeface="Verdana"/>
                <a:sym typeface="Verdana"/>
              </a:rPr>
              <a:t>CONSENT</a:t>
            </a:r>
            <a:r>
              <a:rPr lang="en-GB" sz="1600" b="0" i="0" u="none" strike="noStrike" cap="none">
                <a:solidFill>
                  <a:srgbClr val="000000"/>
                </a:solidFill>
                <a:latin typeface="Verdana"/>
                <a:ea typeface="Verdana"/>
                <a:cs typeface="Verdana"/>
                <a:sym typeface="Verdana"/>
              </a:rPr>
              <a:t> from the person in the picture </a:t>
            </a:r>
            <a:endParaRPr/>
          </a:p>
          <a:p>
            <a:pPr marL="228600" marR="0" lvl="0" indent="0" algn="l" rtl="0">
              <a:lnSpc>
                <a:spcPct val="100000"/>
              </a:lnSpc>
              <a:spcBef>
                <a:spcPts val="0"/>
              </a:spcBef>
              <a:spcAft>
                <a:spcPts val="0"/>
              </a:spcAft>
              <a:buClr>
                <a:srgbClr val="000000"/>
              </a:buClr>
              <a:buFont typeface="Arial"/>
              <a:buNone/>
            </a:pPr>
            <a:endParaRPr sz="1600" b="1" i="0" u="none" strike="noStrike" cap="none">
              <a:solidFill>
                <a:srgbClr val="000000"/>
              </a:solidFill>
              <a:latin typeface="Verdana"/>
              <a:ea typeface="Verdana"/>
              <a:cs typeface="Verdana"/>
              <a:sym typeface="Verdana"/>
            </a:endParaRPr>
          </a:p>
          <a:p>
            <a:pPr marL="457200" marR="0" lvl="0" indent="-228600" algn="l" rtl="0">
              <a:lnSpc>
                <a:spcPct val="100000"/>
              </a:lnSpc>
              <a:spcBef>
                <a:spcPts val="0"/>
              </a:spcBef>
              <a:spcAft>
                <a:spcPts val="0"/>
              </a:spcAft>
              <a:buClr>
                <a:srgbClr val="000000"/>
              </a:buClr>
              <a:buSzPts val="1600"/>
              <a:buFont typeface="Verdana"/>
              <a:buChar char="●"/>
            </a:pPr>
            <a:r>
              <a:rPr lang="en-GB" sz="1600" b="0" i="0" u="none" strike="noStrike" cap="none">
                <a:solidFill>
                  <a:srgbClr val="000000"/>
                </a:solidFill>
                <a:latin typeface="Verdana"/>
                <a:ea typeface="Verdana"/>
                <a:cs typeface="Verdana"/>
                <a:sym typeface="Verdana"/>
              </a:rPr>
              <a:t>Taking a </a:t>
            </a:r>
            <a:r>
              <a:rPr lang="en-GB" sz="1600" b="1" i="0" u="none" strike="noStrike" cap="none">
                <a:solidFill>
                  <a:srgbClr val="000000"/>
                </a:solidFill>
                <a:latin typeface="Verdana"/>
                <a:ea typeface="Verdana"/>
                <a:cs typeface="Verdana"/>
                <a:sym typeface="Verdana"/>
              </a:rPr>
              <a:t>POSITIVE SLANT </a:t>
            </a:r>
            <a:r>
              <a:rPr lang="en-GB" sz="1600" b="0" i="0" u="none" strike="noStrike" cap="none">
                <a:solidFill>
                  <a:srgbClr val="000000"/>
                </a:solidFill>
                <a:latin typeface="Verdana"/>
                <a:ea typeface="Verdana"/>
                <a:cs typeface="Verdana"/>
                <a:sym typeface="Verdana"/>
              </a:rPr>
              <a:t>in your posts/updates. Question whether posting negative statements online is most effective way to deal with it</a:t>
            </a:r>
            <a:endParaRPr/>
          </a:p>
          <a:p>
            <a:pPr marL="228600" marR="0" lvl="0" indent="0" algn="l" rtl="0">
              <a:lnSpc>
                <a:spcPct val="100000"/>
              </a:lnSpc>
              <a:spcBef>
                <a:spcPts val="0"/>
              </a:spcBef>
              <a:spcAft>
                <a:spcPts val="0"/>
              </a:spcAft>
              <a:buClr>
                <a:srgbClr val="000000"/>
              </a:buClr>
              <a:buFont typeface="Arial"/>
              <a:buNone/>
            </a:pPr>
            <a:endParaRPr sz="1600" b="0" i="0" u="none" strike="noStrike" cap="none">
              <a:solidFill>
                <a:srgbClr val="000000"/>
              </a:solidFill>
              <a:latin typeface="Verdana"/>
              <a:ea typeface="Verdana"/>
              <a:cs typeface="Verdana"/>
              <a:sym typeface="Verdana"/>
            </a:endParaRPr>
          </a:p>
        </p:txBody>
      </p:sp>
      <p:sp>
        <p:nvSpPr>
          <p:cNvPr id="289" name="Shape 289"/>
          <p:cNvSpPr/>
          <p:nvPr/>
        </p:nvSpPr>
        <p:spPr>
          <a:xfrm>
            <a:off x="539552" y="1203598"/>
            <a:ext cx="3219300" cy="1077000"/>
          </a:xfrm>
          <a:prstGeom prst="wedgeRectCallout">
            <a:avLst>
              <a:gd name="adj1" fmla="val 57369"/>
              <a:gd name="adj2" fmla="val -22840"/>
            </a:avLst>
          </a:prstGeom>
          <a:noFill/>
          <a:ln w="19050" cap="flat" cmpd="sng">
            <a:solidFill>
              <a:schemeClr val="dk2"/>
            </a:solidFill>
            <a:prstDash val="solid"/>
            <a:round/>
            <a:headEnd type="none" w="med" len="med"/>
            <a:tailEnd type="none" w="med" len="med"/>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highlight>
                  <a:srgbClr val="FFFFFF"/>
                </a:highlight>
                <a:latin typeface="Arial"/>
                <a:ea typeface="Arial"/>
                <a:cs typeface="Arial"/>
                <a:sym typeface="Arial"/>
              </a:rPr>
              <a:t>“If children watch parents overshare photos and intimate or sensitive information about family issues, the child will assume this is appropriate online behaviour.”</a:t>
            </a:r>
            <a:endParaRPr/>
          </a:p>
        </p:txBody>
      </p:sp>
      <p:pic>
        <p:nvPicPr>
          <p:cNvPr id="290" name="Shape 290"/>
          <p:cNvPicPr preferRelativeResize="0"/>
          <p:nvPr/>
        </p:nvPicPr>
        <p:blipFill rotWithShape="1">
          <a:blip r:embed="rId3">
            <a:alphaModFix/>
          </a:blip>
          <a:srcRect/>
          <a:stretch/>
        </p:blipFill>
        <p:spPr>
          <a:xfrm>
            <a:off x="3995936" y="1077448"/>
            <a:ext cx="1232975" cy="95581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8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title"/>
          </p:nvPr>
        </p:nvSpPr>
        <p:spPr>
          <a:xfrm>
            <a:off x="377280" y="411510"/>
            <a:ext cx="8496944" cy="1372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accent1"/>
              </a:buClr>
              <a:buFont typeface="Amatic SC"/>
              <a:buNone/>
            </a:pPr>
            <a:r>
              <a:rPr lang="en-GB" sz="4000" b="1" i="0" u="sng" strike="noStrike" cap="none">
                <a:solidFill>
                  <a:srgbClr val="002060"/>
                </a:solidFill>
                <a:latin typeface="Amatic SC"/>
                <a:ea typeface="Amatic SC"/>
                <a:cs typeface="Amatic SC"/>
                <a:sym typeface="Amatic SC"/>
              </a:rPr>
              <a:t>The internet</a:t>
            </a:r>
            <a:r>
              <a:rPr lang="en-GB" sz="4000" b="1" i="0" u="none" strike="noStrike" cap="none">
                <a:solidFill>
                  <a:srgbClr val="002060"/>
                </a:solidFill>
                <a:latin typeface="Amatic SC"/>
                <a:ea typeface="Amatic SC"/>
                <a:cs typeface="Amatic SC"/>
                <a:sym typeface="Amatic SC"/>
              </a:rPr>
              <a:t>...the greatest invention of our time?</a:t>
            </a:r>
            <a:endParaRPr/>
          </a:p>
        </p:txBody>
      </p:sp>
      <p:sp>
        <p:nvSpPr>
          <p:cNvPr id="126" name="Shape 126" descr="Ever thought how odd your online life is? Ever thought what could go wrong? This film explores the issues around ENO's production of Nico Muhly's Two Boys, a new opera that lifts the lid on the dangers of living our lives online.  (Lots of you have been wondering who that man is...? He's Jolyon Rubinstein)  About English National Opera:  ENO is creating the future of opera: presenting award-winning work that is new, exciting and surprising.Collaborating with creative talent from across the arts, ENO is based at the London Coliseum and has a world-class reputation for distinctive and highly theatrical productions. This reputation has resulted in many high profile artistic partnerships with opera houses and festivals around the world.  Subscribe to ENO and never miss another video: http://goo.gl/ljEMBr  Keep up to date with the latest from ENO: ENO on YouTube: http://goo.gl/L2ccRh ENO on Facebook | http://goo.gl/F4vii0 ENO on Twitter | https://twitter.com/e_n_o ENO on Instagram | http://instagram.com/englishnationalopera More great opera | http://www.eno.org/" title="Can I be your friend?">
            <a:hlinkClick r:id="rId3"/>
          </p:cNvPr>
          <p:cNvSpPr/>
          <p:nvPr/>
        </p:nvSpPr>
        <p:spPr>
          <a:xfrm>
            <a:off x="2339752" y="1347614"/>
            <a:ext cx="4572000" cy="3429000"/>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Shape 295"/>
          <p:cNvSpPr txBox="1">
            <a:spLocks noGrp="1"/>
          </p:cNvSpPr>
          <p:nvPr>
            <p:ph type="title"/>
          </p:nvPr>
        </p:nvSpPr>
        <p:spPr>
          <a:xfrm>
            <a:off x="100" y="74200"/>
            <a:ext cx="9144000" cy="1755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accent1"/>
              </a:buClr>
              <a:buFont typeface="Amatic SC"/>
              <a:buNone/>
            </a:pPr>
            <a:r>
              <a:rPr lang="en-GB" sz="4800">
                <a:solidFill>
                  <a:srgbClr val="000000"/>
                </a:solidFill>
              </a:rPr>
              <a:t>        						Where’s </a:t>
            </a:r>
            <a:r>
              <a:rPr lang="en-GB" sz="4800" b="1" i="0" u="none" strike="noStrike" cap="none">
                <a:solidFill>
                  <a:srgbClr val="000000"/>
                </a:solidFill>
                <a:latin typeface="Amatic SC"/>
                <a:ea typeface="Amatic SC"/>
                <a:cs typeface="Amatic SC"/>
                <a:sym typeface="Amatic SC"/>
              </a:rPr>
              <a:t>Klaus?</a:t>
            </a:r>
            <a:r>
              <a:rPr lang="en-GB" sz="4000" b="1" i="0" u="none" strike="noStrike" cap="none">
                <a:solidFill>
                  <a:srgbClr val="000000"/>
                </a:solidFill>
                <a:latin typeface="Amatic SC"/>
                <a:ea typeface="Amatic SC"/>
                <a:cs typeface="Amatic SC"/>
                <a:sym typeface="Amatic SC"/>
              </a:rPr>
              <a:t> </a:t>
            </a:r>
            <a:endParaRPr sz="4000" b="1" i="0" u="none" strike="noStrike" cap="none">
              <a:solidFill>
                <a:srgbClr val="000000"/>
              </a:solidFill>
              <a:latin typeface="Amatic SC"/>
              <a:ea typeface="Amatic SC"/>
              <a:cs typeface="Amatic SC"/>
              <a:sym typeface="Amatic SC"/>
            </a:endParaRPr>
          </a:p>
          <a:p>
            <a:pPr marL="1828800" marR="0" lvl="0" indent="457200" algn="l" rtl="0">
              <a:lnSpc>
                <a:spcPct val="100000"/>
              </a:lnSpc>
              <a:spcBef>
                <a:spcPts val="0"/>
              </a:spcBef>
              <a:spcAft>
                <a:spcPts val="0"/>
              </a:spcAft>
              <a:buClr>
                <a:schemeClr val="accent1"/>
              </a:buClr>
              <a:buFont typeface="Amatic SC"/>
              <a:buNone/>
            </a:pPr>
            <a:r>
              <a:rPr lang="en-GB" sz="3800">
                <a:solidFill>
                  <a:srgbClr val="000000"/>
                </a:solidFill>
              </a:rPr>
              <a:t>               </a:t>
            </a:r>
            <a:r>
              <a:rPr lang="en-GB" sz="3400" b="1" i="0" u="none" strike="noStrike" cap="none">
                <a:solidFill>
                  <a:srgbClr val="000000"/>
                </a:solidFill>
                <a:latin typeface="Amatic SC"/>
                <a:ea typeface="Amatic SC"/>
                <a:cs typeface="Amatic SC"/>
                <a:sym typeface="Amatic SC"/>
              </a:rPr>
              <a:t>(AN</a:t>
            </a:r>
            <a:r>
              <a:rPr lang="en-GB" sz="3400">
                <a:solidFill>
                  <a:srgbClr val="000000"/>
                </a:solidFill>
              </a:rPr>
              <a:t>D</a:t>
            </a:r>
            <a:r>
              <a:rPr lang="en-GB" sz="3400" b="1" i="0" u="none" strike="noStrike" cap="none">
                <a:solidFill>
                  <a:srgbClr val="000000"/>
                </a:solidFill>
                <a:latin typeface="Amatic SC"/>
                <a:ea typeface="Amatic SC"/>
                <a:cs typeface="Amatic SC"/>
                <a:sym typeface="Amatic SC"/>
              </a:rPr>
              <a:t> WHO IS HE SPEAK</a:t>
            </a:r>
            <a:r>
              <a:rPr lang="en-GB" sz="3400">
                <a:solidFill>
                  <a:srgbClr val="000000"/>
                </a:solidFill>
              </a:rPr>
              <a:t>ING TO AND MEETING?)</a:t>
            </a:r>
            <a:endParaRPr sz="3400" b="1" i="0" u="none" strike="noStrike" cap="none">
              <a:solidFill>
                <a:srgbClr val="000000"/>
              </a:solidFill>
              <a:latin typeface="Amatic SC"/>
              <a:ea typeface="Amatic SC"/>
              <a:cs typeface="Amatic SC"/>
              <a:sym typeface="Amatic SC"/>
            </a:endParaRPr>
          </a:p>
          <a:p>
            <a:pPr marL="5029200" marR="0" lvl="0" indent="457200" algn="l" rtl="0">
              <a:lnSpc>
                <a:spcPct val="100000"/>
              </a:lnSpc>
              <a:spcBef>
                <a:spcPts val="0"/>
              </a:spcBef>
              <a:spcAft>
                <a:spcPts val="0"/>
              </a:spcAft>
              <a:buClr>
                <a:schemeClr val="accent1"/>
              </a:buClr>
              <a:buFont typeface="Amatic SC"/>
              <a:buNone/>
            </a:pPr>
            <a:endParaRPr/>
          </a:p>
          <a:p>
            <a:pPr marL="5029200" marR="0" lvl="0" indent="457200" algn="l" rtl="0">
              <a:lnSpc>
                <a:spcPct val="100000"/>
              </a:lnSpc>
              <a:spcBef>
                <a:spcPts val="0"/>
              </a:spcBef>
              <a:spcAft>
                <a:spcPts val="0"/>
              </a:spcAft>
              <a:buClr>
                <a:schemeClr val="accent1"/>
              </a:buClr>
              <a:buFont typeface="Amatic SC"/>
              <a:buNone/>
            </a:pPr>
            <a:endParaRPr/>
          </a:p>
          <a:p>
            <a:pPr marL="5029200" marR="0" lvl="0" indent="457200" algn="l" rtl="0">
              <a:lnSpc>
                <a:spcPct val="100000"/>
              </a:lnSpc>
              <a:spcBef>
                <a:spcPts val="0"/>
              </a:spcBef>
              <a:spcAft>
                <a:spcPts val="0"/>
              </a:spcAft>
              <a:buClr>
                <a:schemeClr val="accent1"/>
              </a:buClr>
              <a:buFont typeface="Amatic SC"/>
              <a:buNone/>
            </a:pPr>
            <a:endParaRPr/>
          </a:p>
          <a:p>
            <a:pPr marL="5029200" marR="0" lvl="0" indent="457200" algn="l" rtl="0">
              <a:lnSpc>
                <a:spcPct val="100000"/>
              </a:lnSpc>
              <a:spcBef>
                <a:spcPts val="0"/>
              </a:spcBef>
              <a:spcAft>
                <a:spcPts val="0"/>
              </a:spcAft>
              <a:buClr>
                <a:schemeClr val="accent1"/>
              </a:buClr>
              <a:buFont typeface="Amatic SC"/>
              <a:buNone/>
            </a:pPr>
            <a:endParaRPr/>
          </a:p>
          <a:p>
            <a:pPr marL="5029200" marR="0" lvl="0" indent="457200" algn="l" rtl="0">
              <a:lnSpc>
                <a:spcPct val="100000"/>
              </a:lnSpc>
              <a:spcBef>
                <a:spcPts val="0"/>
              </a:spcBef>
              <a:spcAft>
                <a:spcPts val="0"/>
              </a:spcAft>
              <a:buClr>
                <a:schemeClr val="accent1"/>
              </a:buClr>
              <a:buFont typeface="Amatic SC"/>
              <a:buNone/>
            </a:pPr>
            <a:r>
              <a:rPr lang="en-GB" sz="3600" u="sng">
                <a:solidFill>
                  <a:schemeClr val="hlink"/>
                </a:solidFill>
                <a:hlinkClick r:id="rId3"/>
              </a:rPr>
              <a:t>WherE’S Klaus? </a:t>
            </a:r>
            <a:endParaRPr sz="3600"/>
          </a:p>
        </p:txBody>
      </p:sp>
      <p:pic>
        <p:nvPicPr>
          <p:cNvPr id="296" name="Shape 296"/>
          <p:cNvPicPr preferRelativeResize="0"/>
          <p:nvPr/>
        </p:nvPicPr>
        <p:blipFill>
          <a:blip r:embed="rId4">
            <a:alphaModFix/>
          </a:blip>
          <a:stretch>
            <a:fillRect/>
          </a:stretch>
        </p:blipFill>
        <p:spPr>
          <a:xfrm>
            <a:off x="5316700" y="1929075"/>
            <a:ext cx="2769375" cy="2015100"/>
          </a:xfrm>
          <a:prstGeom prst="rect">
            <a:avLst/>
          </a:prstGeom>
          <a:noFill/>
          <a:ln>
            <a:noFill/>
          </a:ln>
        </p:spPr>
      </p:pic>
      <p:pic>
        <p:nvPicPr>
          <p:cNvPr id="297" name="Shape 297"/>
          <p:cNvPicPr preferRelativeResize="0"/>
          <p:nvPr/>
        </p:nvPicPr>
        <p:blipFill rotWithShape="1">
          <a:blip r:embed="rId5">
            <a:alphaModFix/>
          </a:blip>
          <a:srcRect/>
          <a:stretch/>
        </p:blipFill>
        <p:spPr>
          <a:xfrm>
            <a:off x="98925" y="74200"/>
            <a:ext cx="3461950" cy="2744824"/>
          </a:xfrm>
          <a:prstGeom prst="rect">
            <a:avLst/>
          </a:prstGeom>
          <a:noFill/>
          <a:ln>
            <a:noFill/>
          </a:ln>
        </p:spPr>
      </p:pic>
      <p:pic>
        <p:nvPicPr>
          <p:cNvPr id="298" name="Shape 298"/>
          <p:cNvPicPr preferRelativeResize="0"/>
          <p:nvPr/>
        </p:nvPicPr>
        <p:blipFill rotWithShape="1">
          <a:blip r:embed="rId6">
            <a:alphaModFix/>
          </a:blip>
          <a:srcRect/>
          <a:stretch/>
        </p:blipFill>
        <p:spPr>
          <a:xfrm>
            <a:off x="202300" y="2819025"/>
            <a:ext cx="4224075" cy="23244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Shape 303"/>
          <p:cNvSpPr/>
          <p:nvPr/>
        </p:nvSpPr>
        <p:spPr>
          <a:xfrm>
            <a:off x="683568" y="339502"/>
            <a:ext cx="3744416" cy="4608512"/>
          </a:xfrm>
          <a:prstGeom prst="rect">
            <a:avLst/>
          </a:prstGeom>
          <a:solidFill>
            <a:srgbClr val="E4E4F8"/>
          </a:solidFill>
          <a:ln w="25400" cap="flat" cmpd="sng">
            <a:solidFill>
              <a:srgbClr val="00B891"/>
            </a:solidFill>
            <a:prstDash val="solid"/>
            <a:round/>
            <a:headEnd type="none" w="med" len="med"/>
            <a:tailEnd type="none"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E4E4F8"/>
              </a:solidFill>
              <a:latin typeface="Arial"/>
              <a:ea typeface="Arial"/>
              <a:cs typeface="Arial"/>
              <a:sym typeface="Arial"/>
            </a:endParaRPr>
          </a:p>
        </p:txBody>
      </p:sp>
      <p:sp>
        <p:nvSpPr>
          <p:cNvPr id="304" name="Shape 304"/>
          <p:cNvSpPr txBox="1">
            <a:spLocks noGrp="1"/>
          </p:cNvSpPr>
          <p:nvPr>
            <p:ph type="title"/>
          </p:nvPr>
        </p:nvSpPr>
        <p:spPr>
          <a:xfrm>
            <a:off x="903482" y="266258"/>
            <a:ext cx="7128793" cy="801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accent1"/>
              </a:buClr>
              <a:buFont typeface="Amatic SC"/>
              <a:buNone/>
            </a:pPr>
            <a:r>
              <a:rPr lang="en-GB" sz="4800" b="1" i="0" u="none" strike="noStrike" cap="none">
                <a:solidFill>
                  <a:srgbClr val="FF0000"/>
                </a:solidFill>
                <a:latin typeface="Amatic SC"/>
                <a:ea typeface="Amatic SC"/>
                <a:cs typeface="Amatic SC"/>
                <a:sym typeface="Amatic SC"/>
              </a:rPr>
              <a:t>                                   </a:t>
            </a:r>
            <a:r>
              <a:rPr lang="en-GB" sz="4800" b="1" i="0" u="none" strike="noStrike" cap="none">
                <a:solidFill>
                  <a:srgbClr val="002060"/>
                </a:solidFill>
                <a:latin typeface="Amatic SC"/>
                <a:ea typeface="Amatic SC"/>
                <a:cs typeface="Amatic SC"/>
                <a:sym typeface="Amatic SC"/>
              </a:rPr>
              <a:t>  Any questions?</a:t>
            </a:r>
            <a:r>
              <a:rPr lang="en-GB" sz="4200" b="1" i="0" u="none" strike="noStrike" cap="none">
                <a:solidFill>
                  <a:schemeClr val="accent1"/>
                </a:solidFill>
                <a:latin typeface="Amatic SC"/>
                <a:ea typeface="Amatic SC"/>
                <a:cs typeface="Amatic SC"/>
                <a:sym typeface="Amatic SC"/>
              </a:rPr>
              <a:t> </a:t>
            </a:r>
            <a:endParaRPr sz="4200" b="1" i="0" u="none" strike="noStrike" cap="none">
              <a:solidFill>
                <a:schemeClr val="accent1"/>
              </a:solidFill>
              <a:latin typeface="Amatic SC"/>
              <a:ea typeface="Amatic SC"/>
              <a:cs typeface="Amatic SC"/>
              <a:sym typeface="Amatic SC"/>
            </a:endParaRPr>
          </a:p>
        </p:txBody>
      </p:sp>
      <p:pic>
        <p:nvPicPr>
          <p:cNvPr id="305" name="Shape 305"/>
          <p:cNvPicPr preferRelativeResize="0"/>
          <p:nvPr/>
        </p:nvPicPr>
        <p:blipFill rotWithShape="1">
          <a:blip r:embed="rId3">
            <a:alphaModFix/>
          </a:blip>
          <a:srcRect/>
          <a:stretch/>
        </p:blipFill>
        <p:spPr>
          <a:xfrm>
            <a:off x="5404019" y="1316279"/>
            <a:ext cx="2436917" cy="3542804"/>
          </a:xfrm>
          <a:prstGeom prst="rect">
            <a:avLst/>
          </a:prstGeom>
          <a:noFill/>
          <a:ln>
            <a:noFill/>
          </a:ln>
        </p:spPr>
      </p:pic>
      <p:pic>
        <p:nvPicPr>
          <p:cNvPr id="306" name="Shape 306"/>
          <p:cNvPicPr preferRelativeResize="0"/>
          <p:nvPr/>
        </p:nvPicPr>
        <p:blipFill rotWithShape="1">
          <a:blip r:embed="rId4">
            <a:alphaModFix/>
          </a:blip>
          <a:srcRect/>
          <a:stretch/>
        </p:blipFill>
        <p:spPr>
          <a:xfrm>
            <a:off x="2822792" y="3970208"/>
            <a:ext cx="1178415" cy="595818"/>
          </a:xfrm>
          <a:prstGeom prst="rect">
            <a:avLst/>
          </a:prstGeom>
          <a:noFill/>
          <a:ln>
            <a:noFill/>
          </a:ln>
        </p:spPr>
      </p:pic>
      <p:pic>
        <p:nvPicPr>
          <p:cNvPr id="307" name="Shape 307"/>
          <p:cNvPicPr preferRelativeResize="0"/>
          <p:nvPr/>
        </p:nvPicPr>
        <p:blipFill rotWithShape="1">
          <a:blip r:embed="rId5">
            <a:alphaModFix/>
          </a:blip>
          <a:srcRect/>
          <a:stretch/>
        </p:blipFill>
        <p:spPr>
          <a:xfrm>
            <a:off x="2871204" y="720907"/>
            <a:ext cx="1180337" cy="595371"/>
          </a:xfrm>
          <a:prstGeom prst="rect">
            <a:avLst/>
          </a:prstGeom>
          <a:noFill/>
          <a:ln>
            <a:noFill/>
          </a:ln>
        </p:spPr>
      </p:pic>
      <p:pic>
        <p:nvPicPr>
          <p:cNvPr id="308" name="Shape 308"/>
          <p:cNvPicPr preferRelativeResize="0"/>
          <p:nvPr/>
        </p:nvPicPr>
        <p:blipFill rotWithShape="1">
          <a:blip r:embed="rId6">
            <a:alphaModFix/>
          </a:blip>
          <a:srcRect/>
          <a:stretch/>
        </p:blipFill>
        <p:spPr>
          <a:xfrm>
            <a:off x="1096920" y="3602994"/>
            <a:ext cx="1217164" cy="963293"/>
          </a:xfrm>
          <a:prstGeom prst="rect">
            <a:avLst/>
          </a:prstGeom>
          <a:noFill/>
          <a:ln>
            <a:noFill/>
          </a:ln>
        </p:spPr>
      </p:pic>
      <p:pic>
        <p:nvPicPr>
          <p:cNvPr id="309" name="Shape 309"/>
          <p:cNvPicPr preferRelativeResize="0"/>
          <p:nvPr/>
        </p:nvPicPr>
        <p:blipFill rotWithShape="1">
          <a:blip r:embed="rId7">
            <a:alphaModFix/>
          </a:blip>
          <a:srcRect/>
          <a:stretch/>
        </p:blipFill>
        <p:spPr>
          <a:xfrm>
            <a:off x="988708" y="1544778"/>
            <a:ext cx="1552817" cy="738497"/>
          </a:xfrm>
          <a:prstGeom prst="rect">
            <a:avLst/>
          </a:prstGeom>
          <a:noFill/>
          <a:ln>
            <a:noFill/>
          </a:ln>
        </p:spPr>
      </p:pic>
      <p:pic>
        <p:nvPicPr>
          <p:cNvPr id="310" name="Shape 310" descr="C:\Users\elizmaci\AppData\Local\Microsoft\Windows\Temporary Internet Files\Content.Outlook\W7NFSB5K\psos_por_strap_288_rgb.jpg"/>
          <p:cNvPicPr preferRelativeResize="0"/>
          <p:nvPr/>
        </p:nvPicPr>
        <p:blipFill rotWithShape="1">
          <a:blip r:embed="rId8">
            <a:alphaModFix/>
          </a:blip>
          <a:srcRect/>
          <a:stretch/>
        </p:blipFill>
        <p:spPr>
          <a:xfrm>
            <a:off x="2970825" y="1587826"/>
            <a:ext cx="813600" cy="1210853"/>
          </a:xfrm>
          <a:prstGeom prst="rect">
            <a:avLst/>
          </a:prstGeom>
          <a:noFill/>
          <a:ln>
            <a:noFill/>
          </a:ln>
        </p:spPr>
      </p:pic>
      <p:pic>
        <p:nvPicPr>
          <p:cNvPr id="311" name="Shape 311"/>
          <p:cNvPicPr preferRelativeResize="0"/>
          <p:nvPr/>
        </p:nvPicPr>
        <p:blipFill rotWithShape="1">
          <a:blip r:embed="rId9">
            <a:alphaModFix/>
          </a:blip>
          <a:srcRect/>
          <a:stretch/>
        </p:blipFill>
        <p:spPr>
          <a:xfrm>
            <a:off x="3036881" y="2967353"/>
            <a:ext cx="748195" cy="748195"/>
          </a:xfrm>
          <a:prstGeom prst="rect">
            <a:avLst/>
          </a:prstGeom>
          <a:noFill/>
          <a:ln>
            <a:noFill/>
          </a:ln>
        </p:spPr>
      </p:pic>
      <p:pic>
        <p:nvPicPr>
          <p:cNvPr id="312" name="Shape 312"/>
          <p:cNvPicPr preferRelativeResize="0"/>
          <p:nvPr/>
        </p:nvPicPr>
        <p:blipFill rotWithShape="1">
          <a:blip r:embed="rId10">
            <a:alphaModFix/>
          </a:blip>
          <a:srcRect/>
          <a:stretch/>
        </p:blipFill>
        <p:spPr>
          <a:xfrm>
            <a:off x="954675" y="699542"/>
            <a:ext cx="1585300" cy="484000"/>
          </a:xfrm>
          <a:prstGeom prst="rect">
            <a:avLst/>
          </a:prstGeom>
          <a:noFill/>
          <a:ln>
            <a:noFill/>
          </a:ln>
        </p:spPr>
      </p:pic>
      <p:pic>
        <p:nvPicPr>
          <p:cNvPr id="313" name="Shape 313"/>
          <p:cNvPicPr preferRelativeResize="0"/>
          <p:nvPr/>
        </p:nvPicPr>
        <p:blipFill rotWithShape="1">
          <a:blip r:embed="rId11">
            <a:alphaModFix/>
          </a:blip>
          <a:srcRect/>
          <a:stretch/>
        </p:blipFill>
        <p:spPr>
          <a:xfrm>
            <a:off x="1181562" y="2607078"/>
            <a:ext cx="1046422" cy="73496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Shape 318"/>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accent1"/>
              </a:buClr>
              <a:buFont typeface="Amatic SC"/>
              <a:buNone/>
            </a:pPr>
            <a:r>
              <a:rPr lang="en-GB" sz="4200" b="1" i="0" u="none" strike="noStrike" cap="none">
                <a:solidFill>
                  <a:srgbClr val="002060"/>
                </a:solidFill>
                <a:latin typeface="Amatic SC"/>
                <a:ea typeface="Amatic SC"/>
                <a:cs typeface="Amatic SC"/>
                <a:sym typeface="Amatic SC"/>
              </a:rPr>
              <a:t>Useful sites for further information</a:t>
            </a:r>
            <a:endParaRPr>
              <a:solidFill>
                <a:srgbClr val="002060"/>
              </a:solidFill>
            </a:endParaRPr>
          </a:p>
        </p:txBody>
      </p:sp>
      <p:pic>
        <p:nvPicPr>
          <p:cNvPr id="322" name="Shape 322"/>
          <p:cNvPicPr preferRelativeResize="0"/>
          <p:nvPr/>
        </p:nvPicPr>
        <p:blipFill rotWithShape="1">
          <a:blip r:embed="rId3">
            <a:alphaModFix/>
          </a:blip>
          <a:srcRect/>
          <a:stretch/>
        </p:blipFill>
        <p:spPr>
          <a:xfrm>
            <a:off x="6623650" y="177699"/>
            <a:ext cx="2359560" cy="1577110"/>
          </a:xfrm>
          <a:prstGeom prst="rect">
            <a:avLst/>
          </a:prstGeom>
          <a:noFill/>
          <a:ln>
            <a:noFill/>
          </a:ln>
        </p:spPr>
      </p:pic>
      <p:pic>
        <p:nvPicPr>
          <p:cNvPr id="323" name="Shape 323"/>
          <p:cNvPicPr preferRelativeResize="0"/>
          <p:nvPr/>
        </p:nvPicPr>
        <p:blipFill rotWithShape="1">
          <a:blip r:embed="rId4">
            <a:alphaModFix/>
          </a:blip>
          <a:srcRect/>
          <a:stretch/>
        </p:blipFill>
        <p:spPr>
          <a:xfrm>
            <a:off x="6562890" y="1892425"/>
            <a:ext cx="2478693" cy="1598281"/>
          </a:xfrm>
          <a:prstGeom prst="rect">
            <a:avLst/>
          </a:prstGeom>
          <a:noFill/>
          <a:ln>
            <a:noFill/>
          </a:ln>
        </p:spPr>
      </p:pic>
      <p:pic>
        <p:nvPicPr>
          <p:cNvPr id="324" name="Shape 324"/>
          <p:cNvPicPr preferRelativeResize="0"/>
          <p:nvPr/>
        </p:nvPicPr>
        <p:blipFill rotWithShape="1">
          <a:blip r:embed="rId5">
            <a:alphaModFix/>
          </a:blip>
          <a:srcRect/>
          <a:stretch/>
        </p:blipFill>
        <p:spPr>
          <a:xfrm>
            <a:off x="5888800" y="2743700"/>
            <a:ext cx="3255199" cy="2399800"/>
          </a:xfrm>
          <a:prstGeom prst="rect">
            <a:avLst/>
          </a:prstGeom>
          <a:noFill/>
          <a:ln>
            <a:noFill/>
          </a:ln>
        </p:spPr>
      </p:pic>
      <p:sp>
        <p:nvSpPr>
          <p:cNvPr id="325" name="Shape 325"/>
          <p:cNvSpPr txBox="1"/>
          <p:nvPr/>
        </p:nvSpPr>
        <p:spPr>
          <a:xfrm>
            <a:off x="0" y="1053275"/>
            <a:ext cx="6562800" cy="3942000"/>
          </a:xfrm>
          <a:prstGeom prst="rect">
            <a:avLst/>
          </a:prstGeom>
          <a:noFill/>
          <a:ln>
            <a:noFill/>
          </a:ln>
        </p:spPr>
        <p:txBody>
          <a:bodyPr spcFirstLastPara="1" wrap="square" lIns="91425" tIns="91425" rIns="91425" bIns="91425" anchor="t" anchorCtr="0">
            <a:noAutofit/>
          </a:bodyPr>
          <a:lstStyle/>
          <a:p>
            <a:pPr marL="457200" lvl="0" indent="-355600" rtl="0">
              <a:spcBef>
                <a:spcPts val="0"/>
              </a:spcBef>
              <a:spcAft>
                <a:spcPts val="0"/>
              </a:spcAft>
              <a:buClr>
                <a:srgbClr val="FF0000"/>
              </a:buClr>
              <a:buSzPts val="2000"/>
              <a:buChar char="●"/>
            </a:pPr>
            <a:r>
              <a:rPr lang="en-GB" sz="2000" b="1" u="sng" dirty="0">
                <a:solidFill>
                  <a:srgbClr val="FF0000"/>
                </a:solidFill>
                <a:hlinkClick r:id="rId6"/>
              </a:rPr>
              <a:t>net-aware.org.uk</a:t>
            </a:r>
            <a:r>
              <a:rPr lang="en-GB" sz="2000" b="1" dirty="0">
                <a:solidFill>
                  <a:srgbClr val="FF0000"/>
                </a:solidFill>
              </a:rPr>
              <a:t>/ </a:t>
            </a:r>
            <a:endParaRPr sz="2000" b="1" dirty="0">
              <a:solidFill>
                <a:srgbClr val="FF0000"/>
              </a:solidFill>
            </a:endParaRPr>
          </a:p>
          <a:p>
            <a:pPr marL="457200" lvl="0" indent="-355600" rtl="0">
              <a:spcBef>
                <a:spcPts val="0"/>
              </a:spcBef>
              <a:spcAft>
                <a:spcPts val="0"/>
              </a:spcAft>
              <a:buClr>
                <a:srgbClr val="FF0000"/>
              </a:buClr>
              <a:buSzPts val="2000"/>
              <a:buChar char="●"/>
            </a:pPr>
            <a:r>
              <a:rPr lang="en-GB" sz="2000" b="1" u="sng" dirty="0">
                <a:solidFill>
                  <a:srgbClr val="FF0000"/>
                </a:solidFill>
                <a:hlinkClick r:id="rId7"/>
              </a:rPr>
              <a:t>kidsmart.org.uk/</a:t>
            </a:r>
            <a:endParaRPr sz="2000" b="1" dirty="0">
              <a:solidFill>
                <a:srgbClr val="FF0000"/>
              </a:solidFill>
            </a:endParaRPr>
          </a:p>
          <a:p>
            <a:pPr marL="457200" lvl="0" indent="-355600" rtl="0">
              <a:spcBef>
                <a:spcPts val="0"/>
              </a:spcBef>
              <a:spcAft>
                <a:spcPts val="0"/>
              </a:spcAft>
              <a:buClr>
                <a:srgbClr val="FF0000"/>
              </a:buClr>
              <a:buSzPts val="2000"/>
              <a:buChar char="●"/>
            </a:pPr>
            <a:r>
              <a:rPr lang="en-GB" sz="2000" b="1" u="sng" dirty="0">
                <a:solidFill>
                  <a:srgbClr val="FF0000"/>
                </a:solidFill>
                <a:hlinkClick r:id="rId8"/>
              </a:rPr>
              <a:t>google.co.uk/</a:t>
            </a:r>
            <a:r>
              <a:rPr lang="en-GB" sz="2000" b="1" u="sng" dirty="0" err="1">
                <a:solidFill>
                  <a:srgbClr val="FF0000"/>
                </a:solidFill>
                <a:hlinkClick r:id="rId8"/>
              </a:rPr>
              <a:t>intl</a:t>
            </a:r>
            <a:r>
              <a:rPr lang="en-GB" sz="2000" b="1" u="sng" dirty="0">
                <a:solidFill>
                  <a:srgbClr val="FF0000"/>
                </a:solidFill>
                <a:hlinkClick r:id="rId8"/>
              </a:rPr>
              <a:t>/</a:t>
            </a:r>
            <a:r>
              <a:rPr lang="en-GB" sz="2000" b="1" u="sng" dirty="0" err="1">
                <a:solidFill>
                  <a:srgbClr val="FF0000"/>
                </a:solidFill>
                <a:hlinkClick r:id="rId8"/>
              </a:rPr>
              <a:t>en</a:t>
            </a:r>
            <a:r>
              <a:rPr lang="en-GB" sz="2000" b="1" u="sng" dirty="0">
                <a:solidFill>
                  <a:srgbClr val="FF0000"/>
                </a:solidFill>
                <a:hlinkClick r:id="rId8"/>
              </a:rPr>
              <a:t>/</a:t>
            </a:r>
            <a:r>
              <a:rPr lang="en-GB" sz="2000" b="1" u="sng" dirty="0" err="1">
                <a:solidFill>
                  <a:srgbClr val="FF0000"/>
                </a:solidFill>
                <a:hlinkClick r:id="rId8"/>
              </a:rPr>
              <a:t>safetycenter</a:t>
            </a:r>
            <a:r>
              <a:rPr lang="en-GB" sz="2000" b="1" u="sng" dirty="0">
                <a:solidFill>
                  <a:srgbClr val="FF0000"/>
                </a:solidFill>
                <a:hlinkClick r:id="rId8"/>
              </a:rPr>
              <a:t>/</a:t>
            </a:r>
            <a:endParaRPr sz="2000" b="1" dirty="0">
              <a:solidFill>
                <a:srgbClr val="FF0000"/>
              </a:solidFill>
            </a:endParaRPr>
          </a:p>
          <a:p>
            <a:pPr marL="457200" lvl="0" indent="-355600" rtl="0">
              <a:spcBef>
                <a:spcPts val="0"/>
              </a:spcBef>
              <a:spcAft>
                <a:spcPts val="0"/>
              </a:spcAft>
              <a:buClr>
                <a:srgbClr val="FF0000"/>
              </a:buClr>
              <a:buSzPts val="2000"/>
              <a:buChar char="●"/>
            </a:pPr>
            <a:r>
              <a:rPr lang="en-GB" sz="2000" b="1" u="sng" dirty="0">
                <a:solidFill>
                  <a:srgbClr val="FF0000"/>
                </a:solidFill>
                <a:hlinkClick r:id="rId9"/>
              </a:rPr>
              <a:t>childnet.com/resources/star-toolkit</a:t>
            </a:r>
            <a:endParaRPr sz="2000" b="1" dirty="0">
              <a:solidFill>
                <a:srgbClr val="FF0000"/>
              </a:solidFill>
            </a:endParaRPr>
          </a:p>
          <a:p>
            <a:pPr marL="457200" lvl="0" indent="-355600" rtl="0">
              <a:spcBef>
                <a:spcPts val="0"/>
              </a:spcBef>
              <a:spcAft>
                <a:spcPts val="0"/>
              </a:spcAft>
              <a:buClr>
                <a:srgbClr val="FF0000"/>
              </a:buClr>
              <a:buSzPts val="2000"/>
              <a:buChar char="●"/>
            </a:pPr>
            <a:r>
              <a:rPr lang="en-GB" sz="2000" b="1" u="sng" dirty="0">
                <a:solidFill>
                  <a:srgbClr val="FF0000"/>
                </a:solidFill>
                <a:hlinkClick r:id="rId10"/>
              </a:rPr>
              <a:t>nspcc.org.uk/</a:t>
            </a:r>
            <a:r>
              <a:rPr lang="en-GB" sz="2000" b="1" dirty="0">
                <a:solidFill>
                  <a:srgbClr val="FF0000"/>
                </a:solidFill>
              </a:rPr>
              <a:t> </a:t>
            </a:r>
            <a:endParaRPr sz="2000" b="1" dirty="0">
              <a:solidFill>
                <a:srgbClr val="FF0000"/>
              </a:solidFill>
            </a:endParaRPr>
          </a:p>
          <a:p>
            <a:pPr marL="457200" lvl="0" indent="-355600" rtl="0">
              <a:spcBef>
                <a:spcPts val="0"/>
              </a:spcBef>
              <a:spcAft>
                <a:spcPts val="0"/>
              </a:spcAft>
              <a:buClr>
                <a:srgbClr val="FF0000"/>
              </a:buClr>
              <a:buSzPts val="2000"/>
              <a:buChar char="●"/>
            </a:pPr>
            <a:r>
              <a:rPr lang="en-GB" sz="2000" b="1" u="sng" dirty="0">
                <a:solidFill>
                  <a:srgbClr val="FF0000"/>
                </a:solidFill>
                <a:hlinkClick r:id="rId11"/>
              </a:rPr>
              <a:t>internetmatters.org/</a:t>
            </a:r>
            <a:endParaRPr sz="2000" b="1" dirty="0">
              <a:solidFill>
                <a:srgbClr val="FF0000"/>
              </a:solidFill>
            </a:endParaRPr>
          </a:p>
          <a:p>
            <a:pPr marL="457200" lvl="0" indent="-355600" rtl="0">
              <a:spcBef>
                <a:spcPts val="0"/>
              </a:spcBef>
              <a:spcAft>
                <a:spcPts val="0"/>
              </a:spcAft>
              <a:buClr>
                <a:srgbClr val="FF0000"/>
              </a:buClr>
              <a:buSzPts val="2000"/>
              <a:buChar char="●"/>
            </a:pPr>
            <a:r>
              <a:rPr lang="en-GB" sz="2000" b="1" u="sng" dirty="0">
                <a:solidFill>
                  <a:srgbClr val="FF0000"/>
                </a:solidFill>
                <a:hlinkClick r:id="rId12"/>
              </a:rPr>
              <a:t>thinkuknow.co.uk/</a:t>
            </a:r>
            <a:endParaRPr sz="2000" b="1" dirty="0">
              <a:solidFill>
                <a:srgbClr val="FF0000"/>
              </a:solidFill>
            </a:endParaRPr>
          </a:p>
          <a:p>
            <a:pPr marL="457200" lvl="0" indent="-355600" rtl="0">
              <a:spcBef>
                <a:spcPts val="0"/>
              </a:spcBef>
              <a:spcAft>
                <a:spcPts val="0"/>
              </a:spcAft>
              <a:buClr>
                <a:srgbClr val="FF0000"/>
              </a:buClr>
              <a:buSzPts val="2000"/>
              <a:buChar char="●"/>
            </a:pPr>
            <a:r>
              <a:rPr lang="en-GB" sz="2000" b="1" u="sng" dirty="0">
                <a:solidFill>
                  <a:srgbClr val="FF0000"/>
                </a:solidFill>
                <a:hlinkClick r:id="rId13"/>
              </a:rPr>
              <a:t>esafety-adviser.com/</a:t>
            </a:r>
            <a:endParaRPr sz="2000" b="1" dirty="0">
              <a:solidFill>
                <a:srgbClr val="FF0000"/>
              </a:solidFill>
            </a:endParaRPr>
          </a:p>
          <a:p>
            <a:pPr marL="457200" lvl="0" indent="-355600" rtl="0">
              <a:spcBef>
                <a:spcPts val="0"/>
              </a:spcBef>
              <a:spcAft>
                <a:spcPts val="0"/>
              </a:spcAft>
              <a:buClr>
                <a:srgbClr val="FF0000"/>
              </a:buClr>
              <a:buSzPts val="2000"/>
              <a:buChar char="●"/>
            </a:pPr>
            <a:r>
              <a:rPr lang="en-GB" sz="2000" b="1" u="sng" dirty="0">
                <a:solidFill>
                  <a:srgbClr val="FF0000"/>
                </a:solidFill>
                <a:hlinkClick r:id="rId14"/>
              </a:rPr>
              <a:t>vodafone.com/content/digital-parenting/learning-and-fun/digital-parenting-magazine.html</a:t>
            </a:r>
            <a:endParaRPr sz="2000" b="1" dirty="0">
              <a:solidFill>
                <a:srgbClr val="FF0000"/>
              </a:solidFill>
            </a:endParaRPr>
          </a:p>
          <a:p>
            <a:pPr marL="457200" lvl="0" indent="-355600" rtl="0">
              <a:spcBef>
                <a:spcPts val="0"/>
              </a:spcBef>
              <a:spcAft>
                <a:spcPts val="0"/>
              </a:spcAft>
              <a:buClr>
                <a:srgbClr val="FF0000"/>
              </a:buClr>
              <a:buSzPts val="2000"/>
              <a:buChar char="●"/>
            </a:pPr>
            <a:r>
              <a:rPr lang="en-GB" sz="2000" b="1" u="sng" dirty="0">
                <a:solidFill>
                  <a:srgbClr val="FF0000"/>
                </a:solidFill>
                <a:hlinkClick r:id="rId15"/>
              </a:rPr>
              <a:t>o2.co.uk/help/</a:t>
            </a:r>
            <a:r>
              <a:rPr lang="en-GB" sz="2000" b="1" u="sng" dirty="0" err="1">
                <a:solidFill>
                  <a:srgbClr val="FF0000"/>
                </a:solidFill>
                <a:hlinkClick r:id="rId15"/>
              </a:rPr>
              <a:t>nspcc</a:t>
            </a:r>
            <a:endParaRPr sz="2000" b="1" dirty="0">
              <a:solidFill>
                <a:srgbClr val="FF0000"/>
              </a:solidFill>
            </a:endParaRPr>
          </a:p>
          <a:p>
            <a:pPr marL="0" lvl="0" indent="0" rtl="0">
              <a:spcBef>
                <a:spcPts val="0"/>
              </a:spcBef>
              <a:spcAft>
                <a:spcPts val="0"/>
              </a:spcAft>
              <a:buNone/>
            </a:pPr>
            <a:endParaRPr sz="1200" b="1" dirty="0">
              <a:latin typeface="Bree Serif"/>
              <a:ea typeface="Bree Serif"/>
              <a:cs typeface="Bree Serif"/>
              <a:sym typeface="Bree Serif"/>
            </a:endParaRPr>
          </a:p>
          <a:p>
            <a:pPr marL="0" lvl="0" indent="0" rtl="0">
              <a:spcBef>
                <a:spcPts val="0"/>
              </a:spcBef>
              <a:spcAft>
                <a:spcPts val="0"/>
              </a:spcAft>
              <a:buNone/>
            </a:pPr>
            <a:endParaRPr b="1" dirty="0"/>
          </a:p>
          <a:p>
            <a:pPr marL="0" lvl="0" indent="0" rtl="0">
              <a:spcBef>
                <a:spcPts val="0"/>
              </a:spcBef>
              <a:spcAft>
                <a:spcPts val="0"/>
              </a:spcAft>
              <a:buNone/>
            </a:pPr>
            <a:endParaRPr sz="12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Shape 130"/>
        <p:cNvGrpSpPr/>
        <p:nvPr/>
      </p:nvGrpSpPr>
      <p:grpSpPr>
        <a:xfrm>
          <a:off x="0" y="0"/>
          <a:ext cx="0" cy="0"/>
          <a:chOff x="0" y="0"/>
          <a:chExt cx="0" cy="0"/>
        </a:xfrm>
      </p:grpSpPr>
      <p:sp>
        <p:nvSpPr>
          <p:cNvPr id="131" name="Shape 131"/>
          <p:cNvSpPr txBox="1">
            <a:spLocks noGrp="1"/>
          </p:cNvSpPr>
          <p:nvPr>
            <p:ph type="title"/>
          </p:nvPr>
        </p:nvSpPr>
        <p:spPr>
          <a:xfrm>
            <a:off x="311700" y="59625"/>
            <a:ext cx="8520600" cy="801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accent1"/>
              </a:buClr>
              <a:buFont typeface="Amatic SC"/>
              <a:buNone/>
            </a:pPr>
            <a:r>
              <a:rPr lang="en-GB" sz="4400" b="1" i="0" u="none" strike="noStrike" cap="none">
                <a:solidFill>
                  <a:schemeClr val="dk2"/>
                </a:solidFill>
                <a:latin typeface="Amatic SC"/>
                <a:ea typeface="Amatic SC"/>
                <a:cs typeface="Amatic SC"/>
                <a:sym typeface="Amatic SC"/>
              </a:rPr>
              <a:t>Usage of social media...</a:t>
            </a:r>
            <a:endParaRPr sz="4400" b="1" i="0" u="none" strike="noStrike" cap="none">
              <a:solidFill>
                <a:schemeClr val="dk2"/>
              </a:solidFill>
              <a:latin typeface="Amatic SC"/>
              <a:ea typeface="Amatic SC"/>
              <a:cs typeface="Amatic SC"/>
              <a:sym typeface="Amatic SC"/>
            </a:endParaRPr>
          </a:p>
        </p:txBody>
      </p:sp>
      <p:sp>
        <p:nvSpPr>
          <p:cNvPr id="132" name="Shape 132"/>
          <p:cNvSpPr txBox="1"/>
          <p:nvPr/>
        </p:nvSpPr>
        <p:spPr>
          <a:xfrm>
            <a:off x="0" y="791250"/>
            <a:ext cx="2917800" cy="2497500"/>
          </a:xfrm>
          <a:prstGeom prst="rect">
            <a:avLst/>
          </a:prstGeom>
          <a:noFill/>
          <a:ln>
            <a:noFill/>
          </a:ln>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n-GB" sz="1900">
                <a:latin typeface="Bree Serif"/>
                <a:ea typeface="Bree Serif"/>
                <a:cs typeface="Bree Serif"/>
                <a:sym typeface="Bree Serif"/>
              </a:rPr>
              <a:t>Can you guess how much time these age groups spend online per week?</a:t>
            </a:r>
            <a:endParaRPr sz="1900">
              <a:latin typeface="Bree Serif"/>
              <a:ea typeface="Bree Serif"/>
              <a:cs typeface="Bree Serif"/>
              <a:sym typeface="Bree Serif"/>
            </a:endParaRPr>
          </a:p>
          <a:p>
            <a:pPr marL="0" lvl="0" indent="0" rtl="0">
              <a:lnSpc>
                <a:spcPct val="115000"/>
              </a:lnSpc>
              <a:spcBef>
                <a:spcPts val="0"/>
              </a:spcBef>
              <a:spcAft>
                <a:spcPts val="0"/>
              </a:spcAft>
              <a:buNone/>
            </a:pPr>
            <a:r>
              <a:rPr lang="en-GB" sz="1800" u="sng">
                <a:latin typeface="Bree Serif"/>
                <a:ea typeface="Bree Serif"/>
                <a:cs typeface="Bree Serif"/>
                <a:sym typeface="Bree Serif"/>
              </a:rPr>
              <a:t>3 and 4 year olds? </a:t>
            </a:r>
            <a:endParaRPr sz="1800" u="sng">
              <a:latin typeface="Bree Serif"/>
              <a:ea typeface="Bree Serif"/>
              <a:cs typeface="Bree Serif"/>
              <a:sym typeface="Bree Serif"/>
            </a:endParaRPr>
          </a:p>
          <a:p>
            <a:pPr marL="0" lvl="0" indent="0" rtl="0">
              <a:lnSpc>
                <a:spcPct val="115000"/>
              </a:lnSpc>
              <a:spcBef>
                <a:spcPts val="0"/>
              </a:spcBef>
              <a:spcAft>
                <a:spcPts val="0"/>
              </a:spcAft>
              <a:buNone/>
            </a:pPr>
            <a:r>
              <a:rPr lang="en-GB" sz="1800" u="sng">
                <a:latin typeface="Bree Serif"/>
                <a:ea typeface="Bree Serif"/>
                <a:cs typeface="Bree Serif"/>
                <a:sym typeface="Bree Serif"/>
              </a:rPr>
              <a:t>5 to 7 year olds?</a:t>
            </a:r>
            <a:endParaRPr sz="1800" u="sng">
              <a:latin typeface="Bree Serif"/>
              <a:ea typeface="Bree Serif"/>
              <a:cs typeface="Bree Serif"/>
              <a:sym typeface="Bree Serif"/>
            </a:endParaRPr>
          </a:p>
          <a:p>
            <a:pPr marL="0" lvl="0" indent="0" rtl="0">
              <a:lnSpc>
                <a:spcPct val="115000"/>
              </a:lnSpc>
              <a:spcBef>
                <a:spcPts val="0"/>
              </a:spcBef>
              <a:spcAft>
                <a:spcPts val="0"/>
              </a:spcAft>
              <a:buNone/>
            </a:pPr>
            <a:r>
              <a:rPr lang="en-GB" sz="1800" u="sng">
                <a:latin typeface="Bree Serif"/>
                <a:ea typeface="Bree Serif"/>
                <a:cs typeface="Bree Serif"/>
                <a:sym typeface="Bree Serif"/>
              </a:rPr>
              <a:t>8 to 11 year olds?</a:t>
            </a:r>
            <a:endParaRPr sz="1800" u="sng">
              <a:latin typeface="Bree Serif"/>
              <a:ea typeface="Bree Serif"/>
              <a:cs typeface="Bree Serif"/>
              <a:sym typeface="Bree Serif"/>
            </a:endParaRPr>
          </a:p>
          <a:p>
            <a:pPr marL="0" lvl="0" indent="0" rtl="0">
              <a:lnSpc>
                <a:spcPct val="115000"/>
              </a:lnSpc>
              <a:spcBef>
                <a:spcPts val="0"/>
              </a:spcBef>
              <a:spcAft>
                <a:spcPts val="0"/>
              </a:spcAft>
              <a:buNone/>
            </a:pPr>
            <a:r>
              <a:rPr lang="en-GB" sz="1800" u="sng">
                <a:latin typeface="Bree Serif"/>
                <a:ea typeface="Bree Serif"/>
                <a:cs typeface="Bree Serif"/>
                <a:sym typeface="Bree Serif"/>
              </a:rPr>
              <a:t>12 to 15 year olds?</a:t>
            </a:r>
            <a:endParaRPr sz="1800" u="sng">
              <a:latin typeface="Bree Serif"/>
              <a:ea typeface="Bree Serif"/>
              <a:cs typeface="Bree Serif"/>
              <a:sym typeface="Bree Serif"/>
            </a:endParaRPr>
          </a:p>
          <a:p>
            <a:pPr marL="0" lvl="0" indent="0" rtl="0">
              <a:lnSpc>
                <a:spcPct val="115000"/>
              </a:lnSpc>
              <a:spcBef>
                <a:spcPts val="0"/>
              </a:spcBef>
              <a:spcAft>
                <a:spcPts val="0"/>
              </a:spcAft>
              <a:buNone/>
            </a:pPr>
            <a:endParaRPr sz="1100" u="sng">
              <a:latin typeface="Bree Serif"/>
              <a:ea typeface="Bree Serif"/>
              <a:cs typeface="Bree Serif"/>
              <a:sym typeface="Bree Serif"/>
            </a:endParaRPr>
          </a:p>
          <a:p>
            <a:pPr marL="0" lvl="0" indent="0" rtl="0">
              <a:lnSpc>
                <a:spcPct val="115000"/>
              </a:lnSpc>
              <a:spcBef>
                <a:spcPts val="0"/>
              </a:spcBef>
              <a:spcAft>
                <a:spcPts val="0"/>
              </a:spcAft>
              <a:buNone/>
            </a:pPr>
            <a:endParaRPr/>
          </a:p>
        </p:txBody>
      </p:sp>
      <p:sp>
        <p:nvSpPr>
          <p:cNvPr id="133" name="Shape 133"/>
          <p:cNvSpPr txBox="1"/>
          <p:nvPr/>
        </p:nvSpPr>
        <p:spPr>
          <a:xfrm>
            <a:off x="2917800" y="791250"/>
            <a:ext cx="4129800" cy="1734600"/>
          </a:xfrm>
          <a:prstGeom prst="rect">
            <a:avLst/>
          </a:prstGeom>
          <a:noFill/>
          <a:ln>
            <a:noFill/>
          </a:ln>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n-GB" sz="1800" u="sng">
                <a:solidFill>
                  <a:srgbClr val="CC0000"/>
                </a:solidFill>
                <a:latin typeface="Bree Serif"/>
                <a:ea typeface="Bree Serif"/>
                <a:cs typeface="Bree Serif"/>
                <a:sym typeface="Bree Serif"/>
              </a:rPr>
              <a:t>3 to 4 year olds</a:t>
            </a:r>
            <a:r>
              <a:rPr lang="en-GB" sz="1800">
                <a:solidFill>
                  <a:srgbClr val="CC0000"/>
                </a:solidFill>
                <a:latin typeface="Bree Serif"/>
                <a:ea typeface="Bree Serif"/>
                <a:cs typeface="Bree Serif"/>
                <a:sym typeface="Bree Serif"/>
              </a:rPr>
              <a:t>-</a:t>
            </a:r>
            <a:r>
              <a:rPr lang="en-GB" sz="1800" b="1">
                <a:solidFill>
                  <a:srgbClr val="CC0000"/>
                </a:solidFill>
                <a:latin typeface="Bree Serif"/>
                <a:ea typeface="Bree Serif"/>
                <a:cs typeface="Bree Serif"/>
                <a:sym typeface="Bree Serif"/>
              </a:rPr>
              <a:t>6.5 hours</a:t>
            </a:r>
            <a:r>
              <a:rPr lang="en-GB" sz="1800">
                <a:solidFill>
                  <a:srgbClr val="CC0000"/>
                </a:solidFill>
                <a:latin typeface="Bree Serif"/>
                <a:ea typeface="Bree Serif"/>
                <a:cs typeface="Bree Serif"/>
                <a:sym typeface="Bree Serif"/>
              </a:rPr>
              <a:t> per week</a:t>
            </a:r>
            <a:endParaRPr sz="1800">
              <a:solidFill>
                <a:srgbClr val="CC0000"/>
              </a:solidFill>
              <a:latin typeface="Bree Serif"/>
              <a:ea typeface="Bree Serif"/>
              <a:cs typeface="Bree Serif"/>
              <a:sym typeface="Bree Serif"/>
            </a:endParaRPr>
          </a:p>
          <a:p>
            <a:pPr marL="0" lvl="0" indent="0" rtl="0">
              <a:lnSpc>
                <a:spcPct val="115000"/>
              </a:lnSpc>
              <a:spcBef>
                <a:spcPts val="0"/>
              </a:spcBef>
              <a:spcAft>
                <a:spcPts val="0"/>
              </a:spcAft>
              <a:buNone/>
            </a:pPr>
            <a:r>
              <a:rPr lang="en-GB" sz="1800" u="sng">
                <a:solidFill>
                  <a:srgbClr val="CC0000"/>
                </a:solidFill>
                <a:latin typeface="Bree Serif"/>
                <a:ea typeface="Bree Serif"/>
                <a:cs typeface="Bree Serif"/>
                <a:sym typeface="Bree Serif"/>
              </a:rPr>
              <a:t>5 to 7 year olds</a:t>
            </a:r>
            <a:r>
              <a:rPr lang="en-GB" sz="1800">
                <a:solidFill>
                  <a:srgbClr val="CC0000"/>
                </a:solidFill>
                <a:latin typeface="Bree Serif"/>
                <a:ea typeface="Bree Serif"/>
                <a:cs typeface="Bree Serif"/>
                <a:sym typeface="Bree Serif"/>
              </a:rPr>
              <a:t> </a:t>
            </a:r>
            <a:r>
              <a:rPr lang="en-GB" sz="1800" b="1">
                <a:solidFill>
                  <a:srgbClr val="CC0000"/>
                </a:solidFill>
                <a:latin typeface="Bree Serif"/>
                <a:ea typeface="Bree Serif"/>
                <a:cs typeface="Bree Serif"/>
                <a:sym typeface="Bree Serif"/>
              </a:rPr>
              <a:t>9.2 hours</a:t>
            </a:r>
            <a:r>
              <a:rPr lang="en-GB" sz="1800">
                <a:solidFill>
                  <a:srgbClr val="CC0000"/>
                </a:solidFill>
                <a:latin typeface="Bree Serif"/>
                <a:ea typeface="Bree Serif"/>
                <a:cs typeface="Bree Serif"/>
                <a:sym typeface="Bree Serif"/>
              </a:rPr>
              <a:t> per week</a:t>
            </a:r>
            <a:endParaRPr sz="1800">
              <a:solidFill>
                <a:srgbClr val="CC0000"/>
              </a:solidFill>
              <a:latin typeface="Bree Serif"/>
              <a:ea typeface="Bree Serif"/>
              <a:cs typeface="Bree Serif"/>
              <a:sym typeface="Bree Serif"/>
            </a:endParaRPr>
          </a:p>
          <a:p>
            <a:pPr marL="0" lvl="0" indent="0" rtl="0">
              <a:lnSpc>
                <a:spcPct val="115000"/>
              </a:lnSpc>
              <a:spcBef>
                <a:spcPts val="0"/>
              </a:spcBef>
              <a:spcAft>
                <a:spcPts val="0"/>
              </a:spcAft>
              <a:buNone/>
            </a:pPr>
            <a:r>
              <a:rPr lang="en-GB" sz="1800" u="sng">
                <a:solidFill>
                  <a:srgbClr val="CC0000"/>
                </a:solidFill>
                <a:latin typeface="Bree Serif"/>
                <a:ea typeface="Bree Serif"/>
                <a:cs typeface="Bree Serif"/>
                <a:sym typeface="Bree Serif"/>
              </a:rPr>
              <a:t>8 to 11 year olds</a:t>
            </a:r>
            <a:r>
              <a:rPr lang="en-GB" sz="1800">
                <a:solidFill>
                  <a:srgbClr val="CC0000"/>
                </a:solidFill>
                <a:latin typeface="Bree Serif"/>
                <a:ea typeface="Bree Serif"/>
                <a:cs typeface="Bree Serif"/>
                <a:sym typeface="Bree Serif"/>
              </a:rPr>
              <a:t> </a:t>
            </a:r>
            <a:r>
              <a:rPr lang="en-GB" sz="1800" b="1">
                <a:solidFill>
                  <a:srgbClr val="CC0000"/>
                </a:solidFill>
                <a:latin typeface="Bree Serif"/>
                <a:ea typeface="Bree Serif"/>
                <a:cs typeface="Bree Serif"/>
                <a:sym typeface="Bree Serif"/>
              </a:rPr>
              <a:t>17 hours </a:t>
            </a:r>
            <a:r>
              <a:rPr lang="en-GB" sz="1800">
                <a:solidFill>
                  <a:srgbClr val="CC0000"/>
                </a:solidFill>
                <a:latin typeface="Bree Serif"/>
                <a:ea typeface="Bree Serif"/>
                <a:cs typeface="Bree Serif"/>
                <a:sym typeface="Bree Serif"/>
              </a:rPr>
              <a:t>per week</a:t>
            </a:r>
            <a:endParaRPr sz="1800" b="1">
              <a:solidFill>
                <a:srgbClr val="CC0000"/>
              </a:solidFill>
            </a:endParaRPr>
          </a:p>
          <a:p>
            <a:pPr marL="0" lvl="0" indent="0" rtl="0">
              <a:lnSpc>
                <a:spcPct val="115000"/>
              </a:lnSpc>
              <a:spcBef>
                <a:spcPts val="0"/>
              </a:spcBef>
              <a:spcAft>
                <a:spcPts val="0"/>
              </a:spcAft>
              <a:buNone/>
            </a:pPr>
            <a:r>
              <a:rPr lang="en-GB" sz="1800" u="sng">
                <a:solidFill>
                  <a:srgbClr val="CC0000"/>
                </a:solidFill>
                <a:latin typeface="Bree Serif"/>
                <a:ea typeface="Bree Serif"/>
                <a:cs typeface="Bree Serif"/>
                <a:sym typeface="Bree Serif"/>
              </a:rPr>
              <a:t>12-15 year olds </a:t>
            </a:r>
            <a:r>
              <a:rPr lang="en-GB" sz="1800">
                <a:solidFill>
                  <a:srgbClr val="CC0000"/>
                </a:solidFill>
                <a:latin typeface="Bree Serif"/>
                <a:ea typeface="Bree Serif"/>
                <a:cs typeface="Bree Serif"/>
                <a:sym typeface="Bree Serif"/>
              </a:rPr>
              <a:t>spend </a:t>
            </a:r>
            <a:r>
              <a:rPr lang="en-GB" sz="1200">
                <a:solidFill>
                  <a:srgbClr val="CC0000"/>
                </a:solidFill>
                <a:latin typeface="Bree Serif"/>
                <a:ea typeface="Bree Serif"/>
                <a:cs typeface="Bree Serif"/>
                <a:sym typeface="Bree Serif"/>
              </a:rPr>
              <a:t>well over</a:t>
            </a:r>
            <a:r>
              <a:rPr lang="en-GB" sz="1800">
                <a:solidFill>
                  <a:srgbClr val="CC0000"/>
                </a:solidFill>
                <a:latin typeface="Bree Serif"/>
                <a:ea typeface="Bree Serif"/>
                <a:cs typeface="Bree Serif"/>
                <a:sym typeface="Bree Serif"/>
              </a:rPr>
              <a:t> </a:t>
            </a:r>
            <a:r>
              <a:rPr lang="en-GB" sz="1800" b="1">
                <a:solidFill>
                  <a:srgbClr val="CC0000"/>
                </a:solidFill>
                <a:latin typeface="Bree Serif"/>
                <a:ea typeface="Bree Serif"/>
                <a:cs typeface="Bree Serif"/>
                <a:sym typeface="Bree Serif"/>
              </a:rPr>
              <a:t>30 hours</a:t>
            </a:r>
            <a:r>
              <a:rPr lang="en-GB" sz="1800">
                <a:solidFill>
                  <a:srgbClr val="CC0000"/>
                </a:solidFill>
                <a:latin typeface="Bree Serif"/>
                <a:ea typeface="Bree Serif"/>
                <a:cs typeface="Bree Serif"/>
                <a:sym typeface="Bree Serif"/>
              </a:rPr>
              <a:t> per week</a:t>
            </a:r>
            <a:endParaRPr sz="1800">
              <a:solidFill>
                <a:srgbClr val="CC0000"/>
              </a:solidFill>
            </a:endParaRPr>
          </a:p>
          <a:p>
            <a:pPr marL="0" lvl="0" indent="0" rtl="0">
              <a:spcBef>
                <a:spcPts val="0"/>
              </a:spcBef>
              <a:spcAft>
                <a:spcPts val="0"/>
              </a:spcAft>
              <a:buNone/>
            </a:pPr>
            <a:endParaRPr/>
          </a:p>
        </p:txBody>
      </p:sp>
      <p:pic>
        <p:nvPicPr>
          <p:cNvPr id="134" name="Shape 134"/>
          <p:cNvPicPr preferRelativeResize="0"/>
          <p:nvPr/>
        </p:nvPicPr>
        <p:blipFill>
          <a:blip r:embed="rId3">
            <a:alphaModFix/>
          </a:blip>
          <a:stretch>
            <a:fillRect/>
          </a:stretch>
        </p:blipFill>
        <p:spPr>
          <a:xfrm>
            <a:off x="7134000" y="123650"/>
            <a:ext cx="1937750" cy="4958025"/>
          </a:xfrm>
          <a:prstGeom prst="rect">
            <a:avLst/>
          </a:prstGeom>
          <a:noFill/>
          <a:ln>
            <a:noFill/>
          </a:ln>
        </p:spPr>
      </p:pic>
      <p:pic>
        <p:nvPicPr>
          <p:cNvPr id="135" name="Shape 135"/>
          <p:cNvPicPr preferRelativeResize="0"/>
          <p:nvPr/>
        </p:nvPicPr>
        <p:blipFill>
          <a:blip r:embed="rId4">
            <a:alphaModFix/>
          </a:blip>
          <a:stretch>
            <a:fillRect/>
          </a:stretch>
        </p:blipFill>
        <p:spPr>
          <a:xfrm>
            <a:off x="61825" y="3227050"/>
            <a:ext cx="6985751" cy="18546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2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p:nvPr/>
        </p:nvSpPr>
        <p:spPr>
          <a:xfrm>
            <a:off x="86550" y="965500"/>
            <a:ext cx="3894600" cy="2545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sng" strike="noStrike" cap="none">
              <a:solidFill>
                <a:srgbClr val="0000FF"/>
              </a:solidFill>
              <a:latin typeface="Calibri"/>
              <a:ea typeface="Calibri"/>
              <a:cs typeface="Calibri"/>
              <a:sym typeface="Calibri"/>
            </a:endParaRPr>
          </a:p>
          <a:p>
            <a:pPr marL="0" marR="0" lvl="0" indent="0" algn="l" rtl="0">
              <a:lnSpc>
                <a:spcPct val="100000"/>
              </a:lnSpc>
              <a:spcBef>
                <a:spcPts val="0"/>
              </a:spcBef>
              <a:spcAft>
                <a:spcPts val="0"/>
              </a:spcAft>
              <a:buClr>
                <a:srgbClr val="0000FF"/>
              </a:buClr>
              <a:buFont typeface="Calibri"/>
              <a:buNone/>
            </a:pPr>
            <a:r>
              <a:rPr lang="en-GB" sz="3200" b="0" i="0" u="sng" strike="noStrike" cap="none">
                <a:solidFill>
                  <a:srgbClr val="0000FF"/>
                </a:solidFill>
                <a:latin typeface="Calibri"/>
                <a:ea typeface="Calibri"/>
                <a:cs typeface="Calibri"/>
                <a:sym typeface="Calibri"/>
              </a:rPr>
              <a:t>Half (49%) of young people </a:t>
            </a:r>
            <a:r>
              <a:rPr lang="en-GB" sz="3200" b="0" i="0" u="none" strike="noStrike" cap="none">
                <a:solidFill>
                  <a:srgbClr val="0000FF"/>
                </a:solidFill>
                <a:latin typeface="Calibri"/>
                <a:ea typeface="Calibri"/>
                <a:cs typeface="Calibri"/>
                <a:sym typeface="Calibri"/>
              </a:rPr>
              <a:t>questioned say they have given out personal information online</a:t>
            </a:r>
            <a:endParaRPr/>
          </a:p>
        </p:txBody>
      </p:sp>
      <p:sp>
        <p:nvSpPr>
          <p:cNvPr id="141" name="Shape 141"/>
          <p:cNvSpPr txBox="1"/>
          <p:nvPr/>
        </p:nvSpPr>
        <p:spPr>
          <a:xfrm>
            <a:off x="5835900" y="1336400"/>
            <a:ext cx="3308100" cy="2545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FF"/>
              </a:buClr>
              <a:buFont typeface="Calibri"/>
              <a:buNone/>
            </a:pPr>
            <a:r>
              <a:rPr lang="en-GB" sz="3200" b="0" i="0" u="sng" strike="noStrike" cap="none">
                <a:solidFill>
                  <a:srgbClr val="0000FF"/>
                </a:solidFill>
                <a:latin typeface="Calibri"/>
                <a:ea typeface="Calibri"/>
                <a:cs typeface="Calibri"/>
                <a:sym typeface="Calibri"/>
              </a:rPr>
              <a:t>5% of parents</a:t>
            </a:r>
            <a:r>
              <a:rPr lang="en-GB" sz="3200" b="0" i="0" u="none" strike="noStrike" cap="none">
                <a:solidFill>
                  <a:srgbClr val="0000FF"/>
                </a:solidFill>
                <a:latin typeface="Calibri"/>
                <a:ea typeface="Calibri"/>
                <a:cs typeface="Calibri"/>
                <a:sym typeface="Calibri"/>
              </a:rPr>
              <a:t> think their child has given out personal  information online</a:t>
            </a:r>
            <a:endParaRPr sz="3200" b="0" i="0" u="none" strike="noStrike" cap="none">
              <a:solidFill>
                <a:srgbClr val="0000FF"/>
              </a:solidFill>
              <a:latin typeface="Calibri"/>
              <a:ea typeface="Calibri"/>
              <a:cs typeface="Calibri"/>
              <a:sym typeface="Calibri"/>
            </a:endParaRPr>
          </a:p>
        </p:txBody>
      </p:sp>
      <p:pic>
        <p:nvPicPr>
          <p:cNvPr id="142" name="Shape 142"/>
          <p:cNvPicPr preferRelativeResize="0"/>
          <p:nvPr/>
        </p:nvPicPr>
        <p:blipFill rotWithShape="1">
          <a:blip r:embed="rId3">
            <a:alphaModFix/>
          </a:blip>
          <a:srcRect/>
          <a:stretch/>
        </p:blipFill>
        <p:spPr>
          <a:xfrm>
            <a:off x="6810799" y="234411"/>
            <a:ext cx="2113802" cy="908192"/>
          </a:xfrm>
          <a:prstGeom prst="rect">
            <a:avLst/>
          </a:prstGeom>
          <a:noFill/>
          <a:ln>
            <a:noFill/>
          </a:ln>
        </p:spPr>
      </p:pic>
      <p:pic>
        <p:nvPicPr>
          <p:cNvPr id="143" name="Shape 143"/>
          <p:cNvPicPr preferRelativeResize="0"/>
          <p:nvPr/>
        </p:nvPicPr>
        <p:blipFill rotWithShape="1">
          <a:blip r:embed="rId4">
            <a:alphaModFix/>
          </a:blip>
          <a:srcRect/>
          <a:stretch/>
        </p:blipFill>
        <p:spPr>
          <a:xfrm>
            <a:off x="467545" y="3289674"/>
            <a:ext cx="3160431" cy="1439864"/>
          </a:xfrm>
          <a:prstGeom prst="rect">
            <a:avLst/>
          </a:prstGeom>
          <a:noFill/>
          <a:ln>
            <a:noFill/>
          </a:ln>
        </p:spPr>
      </p:pic>
      <p:sp>
        <p:nvSpPr>
          <p:cNvPr id="144" name="Shape 144"/>
          <p:cNvSpPr txBox="1"/>
          <p:nvPr/>
        </p:nvSpPr>
        <p:spPr>
          <a:xfrm>
            <a:off x="138078" y="234410"/>
            <a:ext cx="6264600" cy="554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Font typeface="Verdana"/>
              <a:buNone/>
            </a:pPr>
            <a:r>
              <a:rPr lang="en-GB" sz="3000" b="0" i="0" u="none" strike="noStrike" cap="none">
                <a:solidFill>
                  <a:srgbClr val="000000"/>
                </a:solidFill>
                <a:latin typeface="Verdana"/>
                <a:ea typeface="Verdana"/>
                <a:cs typeface="Verdana"/>
                <a:sym typeface="Verdana"/>
              </a:rPr>
              <a:t>Young People and Social media</a:t>
            </a:r>
            <a:endParaRPr sz="3000" b="0" i="0" u="none" strike="noStrike" cap="none">
              <a:solidFill>
                <a:srgbClr val="000000"/>
              </a:solidFill>
              <a:latin typeface="Verdana"/>
              <a:ea typeface="Verdana"/>
              <a:cs typeface="Verdana"/>
              <a:sym typeface="Verdana"/>
            </a:endParaRPr>
          </a:p>
        </p:txBody>
      </p:sp>
      <p:sp>
        <p:nvSpPr>
          <p:cNvPr id="145" name="Shape 145"/>
          <p:cNvSpPr txBox="1"/>
          <p:nvPr/>
        </p:nvSpPr>
        <p:spPr>
          <a:xfrm>
            <a:off x="3721625" y="2381575"/>
            <a:ext cx="2015400" cy="9081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Clr>
                <a:schemeClr val="dk2"/>
              </a:buClr>
              <a:buFont typeface="Verdana"/>
              <a:buNone/>
            </a:pPr>
            <a:r>
              <a:rPr lang="en-GB" sz="2400">
                <a:solidFill>
                  <a:schemeClr val="dk2"/>
                </a:solidFill>
                <a:latin typeface="Verdana"/>
                <a:ea typeface="Verdana"/>
                <a:cs typeface="Verdana"/>
                <a:sym typeface="Verdana"/>
              </a:rPr>
              <a:t>BUT by contrast …..</a:t>
            </a:r>
            <a:endParaRPr/>
          </a:p>
          <a:p>
            <a:pPr marL="0" lvl="0" indent="0"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0"/>
                                        </p:tgtEl>
                                        <p:attrNameLst>
                                          <p:attrName>style.visibility</p:attrName>
                                        </p:attrNameLst>
                                      </p:cBhvr>
                                      <p:to>
                                        <p:strVal val="visible"/>
                                      </p:to>
                                    </p:set>
                                    <p:animEffect transition="in" filter="fade">
                                      <p:cBhvr>
                                        <p:cTn id="7" dur="2900"/>
                                        <p:tgtEl>
                                          <p:spTgt spid="1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5"/>
                                        </p:tgtEl>
                                        <p:attrNameLst>
                                          <p:attrName>style.visibility</p:attrName>
                                        </p:attrNameLst>
                                      </p:cBhvr>
                                      <p:to>
                                        <p:strVal val="visible"/>
                                      </p:to>
                                    </p:set>
                                    <p:animEffect transition="in" filter="fade">
                                      <p:cBhvr>
                                        <p:cTn id="12" dur="2900"/>
                                        <p:tgtEl>
                                          <p:spTgt spid="14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1"/>
                                        </p:tgtEl>
                                        <p:attrNameLst>
                                          <p:attrName>style.visibility</p:attrName>
                                        </p:attrNameLst>
                                      </p:cBhvr>
                                      <p:to>
                                        <p:strVal val="visible"/>
                                      </p:to>
                                    </p:set>
                                    <p:animEffect transition="in" filter="fade">
                                      <p:cBhvr>
                                        <p:cTn id="17" dur="3100"/>
                                        <p:tgtEl>
                                          <p:spTgt spid="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accent1"/>
              </a:buClr>
              <a:buFont typeface="Amatic SC"/>
              <a:buNone/>
            </a:pPr>
            <a:r>
              <a:rPr lang="en-GB" sz="4800" b="1" i="0" u="none" strike="noStrike" cap="none">
                <a:solidFill>
                  <a:srgbClr val="002060"/>
                </a:solidFill>
                <a:latin typeface="Amatic SC"/>
                <a:ea typeface="Amatic SC"/>
                <a:cs typeface="Amatic SC"/>
                <a:sym typeface="Amatic SC"/>
              </a:rPr>
              <a:t>Benefits of the internet?</a:t>
            </a:r>
            <a:endParaRPr sz="4800" b="1" i="0" u="none" strike="noStrike" cap="none">
              <a:solidFill>
                <a:srgbClr val="002060"/>
              </a:solidFill>
              <a:latin typeface="Amatic SC"/>
              <a:ea typeface="Amatic SC"/>
              <a:cs typeface="Amatic SC"/>
              <a:sym typeface="Amatic SC"/>
            </a:endParaRPr>
          </a:p>
        </p:txBody>
      </p:sp>
      <p:grpSp>
        <p:nvGrpSpPr>
          <p:cNvPr id="151" name="Shape 151"/>
          <p:cNvGrpSpPr/>
          <p:nvPr/>
        </p:nvGrpSpPr>
        <p:grpSpPr>
          <a:xfrm>
            <a:off x="1127969" y="1600644"/>
            <a:ext cx="7286022" cy="2489935"/>
            <a:chOff x="2555875" y="2160588"/>
            <a:chExt cx="4070858" cy="1598982"/>
          </a:xfrm>
        </p:grpSpPr>
        <p:sp>
          <p:nvSpPr>
            <p:cNvPr id="152" name="Shape 152"/>
            <p:cNvSpPr/>
            <p:nvPr/>
          </p:nvSpPr>
          <p:spPr>
            <a:xfrm>
              <a:off x="3481216" y="3384048"/>
              <a:ext cx="2435257" cy="37552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2"/>
                </a:buClr>
                <a:buFont typeface="Arial"/>
                <a:buNone/>
              </a:pPr>
              <a:r>
                <a:rPr lang="en-GB" sz="3200" b="1" i="0" u="sng" strike="noStrike" cap="none">
                  <a:solidFill>
                    <a:schemeClr val="hlink"/>
                  </a:solidFill>
                  <a:latin typeface="Calibri"/>
                  <a:ea typeface="Calibri"/>
                  <a:cs typeface="Calibri"/>
                  <a:sym typeface="Calibri"/>
                  <a:hlinkClick r:id="rId3"/>
                </a:rPr>
                <a:t>Homo interneticus</a:t>
              </a:r>
              <a:endParaRPr sz="3200" b="1" i="0" u="none" strike="noStrike" cap="none">
                <a:solidFill>
                  <a:schemeClr val="dk2"/>
                </a:solidFill>
                <a:latin typeface="Calibri"/>
                <a:ea typeface="Calibri"/>
                <a:cs typeface="Calibri"/>
                <a:sym typeface="Calibri"/>
              </a:endParaRPr>
            </a:p>
          </p:txBody>
        </p:sp>
        <p:pic>
          <p:nvPicPr>
            <p:cNvPr id="153" name="Shape 153"/>
            <p:cNvPicPr preferRelativeResize="0"/>
            <p:nvPr/>
          </p:nvPicPr>
          <p:blipFill rotWithShape="1">
            <a:blip r:embed="rId4">
              <a:alphaModFix/>
            </a:blip>
            <a:srcRect l="17113" t="61754" r="41412" b="21819"/>
            <a:stretch/>
          </p:blipFill>
          <p:spPr>
            <a:xfrm>
              <a:off x="2555875" y="2160588"/>
              <a:ext cx="4070858" cy="1195060"/>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p:nvPr/>
        </p:nvSpPr>
        <p:spPr>
          <a:xfrm>
            <a:off x="169275" y="835300"/>
            <a:ext cx="5286900" cy="4191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chemeClr val="dk2"/>
              </a:buClr>
              <a:buFont typeface="Arial"/>
              <a:buNone/>
            </a:pPr>
            <a:r>
              <a:rPr lang="en-GB" sz="2000" b="0" i="0" u="none" strike="noStrike" cap="none">
                <a:solidFill>
                  <a:schemeClr val="dk2"/>
                </a:solidFill>
                <a:highlight>
                  <a:srgbClr val="FFFFFF"/>
                </a:highlight>
                <a:latin typeface="Arial"/>
                <a:ea typeface="Arial"/>
                <a:cs typeface="Arial"/>
                <a:sym typeface="Arial"/>
              </a:rPr>
              <a:t>'Children and young people are innovative, confident and responsible in the use of technologies and staying safe online. They critically examine and make informed choices about the use of digital technology to enhance and personalise learning in school and where appropriate, beyond the school day. They anticipate and respond to new opportunities and threats caused by developments now and in the future.'</a:t>
            </a:r>
            <a:endParaRPr/>
          </a:p>
          <a:p>
            <a:pPr marL="0" marR="0" lvl="0" indent="0" algn="ctr" rtl="0">
              <a:lnSpc>
                <a:spcPct val="115000"/>
              </a:lnSpc>
              <a:spcBef>
                <a:spcPts val="0"/>
              </a:spcBef>
              <a:spcAft>
                <a:spcPts val="0"/>
              </a:spcAft>
              <a:buClr>
                <a:schemeClr val="dk2"/>
              </a:buClr>
              <a:buFont typeface="Arial"/>
              <a:buNone/>
            </a:pPr>
            <a:r>
              <a:rPr lang="en-GB" sz="1200" b="1" i="0" u="none" strike="noStrike" cap="none">
                <a:solidFill>
                  <a:schemeClr val="dk2"/>
                </a:solidFill>
                <a:highlight>
                  <a:srgbClr val="FFFFFF"/>
                </a:highlight>
                <a:latin typeface="Arial"/>
                <a:ea typeface="Arial"/>
                <a:cs typeface="Arial"/>
                <a:sym typeface="Arial"/>
              </a:rPr>
              <a:t>(National Action Plan on Internet Safety for Children and Young People, 2017)</a:t>
            </a:r>
            <a:endParaRPr/>
          </a:p>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59" name="Shape 159"/>
          <p:cNvSpPr txBox="1"/>
          <p:nvPr/>
        </p:nvSpPr>
        <p:spPr>
          <a:xfrm>
            <a:off x="98675" y="86350"/>
            <a:ext cx="8967300" cy="764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2060"/>
              </a:buClr>
              <a:buFont typeface="Amatic SC"/>
              <a:buNone/>
            </a:pPr>
            <a:r>
              <a:rPr lang="en-GB" sz="4000" b="1" i="0" u="none" strike="noStrike" cap="none">
                <a:solidFill>
                  <a:srgbClr val="002060"/>
                </a:solidFill>
                <a:latin typeface="Amatic SC"/>
                <a:ea typeface="Amatic SC"/>
                <a:cs typeface="Amatic SC"/>
                <a:sym typeface="Amatic SC"/>
              </a:rPr>
              <a:t>aiming to make highland’s children, digital citizens</a:t>
            </a:r>
            <a:endParaRPr/>
          </a:p>
        </p:txBody>
      </p:sp>
      <p:pic>
        <p:nvPicPr>
          <p:cNvPr id="160" name="Shape 160"/>
          <p:cNvPicPr preferRelativeResize="0"/>
          <p:nvPr/>
        </p:nvPicPr>
        <p:blipFill>
          <a:blip r:embed="rId3">
            <a:alphaModFix/>
          </a:blip>
          <a:stretch>
            <a:fillRect/>
          </a:stretch>
        </p:blipFill>
        <p:spPr>
          <a:xfrm>
            <a:off x="5703425" y="937525"/>
            <a:ext cx="3245749" cy="1346525"/>
          </a:xfrm>
          <a:prstGeom prst="rect">
            <a:avLst/>
          </a:prstGeom>
          <a:noFill/>
          <a:ln>
            <a:noFill/>
          </a:ln>
        </p:spPr>
      </p:pic>
      <p:pic>
        <p:nvPicPr>
          <p:cNvPr id="161" name="Shape 161"/>
          <p:cNvPicPr preferRelativeResize="0"/>
          <p:nvPr/>
        </p:nvPicPr>
        <p:blipFill>
          <a:blip r:embed="rId4">
            <a:alphaModFix/>
          </a:blip>
          <a:stretch>
            <a:fillRect/>
          </a:stretch>
        </p:blipFill>
        <p:spPr>
          <a:xfrm>
            <a:off x="5629882" y="2375800"/>
            <a:ext cx="3436093" cy="25723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Shape 166"/>
          <p:cNvSpPr txBox="1">
            <a:spLocks noGrp="1"/>
          </p:cNvSpPr>
          <p:nvPr>
            <p:ph type="title"/>
          </p:nvPr>
        </p:nvSpPr>
        <p:spPr>
          <a:xfrm>
            <a:off x="88350" y="46250"/>
            <a:ext cx="8967300" cy="1754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accent1"/>
              </a:buClr>
              <a:buFont typeface="Amatic SC"/>
              <a:buNone/>
            </a:pPr>
            <a:r>
              <a:rPr lang="en-GB" sz="5000" b="1" i="0" u="none" strike="noStrike" cap="none">
                <a:solidFill>
                  <a:srgbClr val="002060"/>
                </a:solidFill>
                <a:latin typeface="Amatic SC"/>
                <a:ea typeface="Amatic SC"/>
                <a:cs typeface="Amatic SC"/>
                <a:sym typeface="Amatic SC"/>
              </a:rPr>
              <a:t>Sadly, despite the numerous benefits of the internet,threats and dangers do exist...</a:t>
            </a:r>
            <a:endParaRPr/>
          </a:p>
        </p:txBody>
      </p:sp>
      <p:pic>
        <p:nvPicPr>
          <p:cNvPr id="167" name="Shape 167"/>
          <p:cNvPicPr preferRelativeResize="0"/>
          <p:nvPr/>
        </p:nvPicPr>
        <p:blipFill rotWithShape="1">
          <a:blip r:embed="rId3">
            <a:alphaModFix/>
          </a:blip>
          <a:srcRect/>
          <a:stretch/>
        </p:blipFill>
        <p:spPr>
          <a:xfrm>
            <a:off x="6136799" y="1977950"/>
            <a:ext cx="2767617" cy="2682822"/>
          </a:xfrm>
          <a:prstGeom prst="rect">
            <a:avLst/>
          </a:prstGeom>
          <a:noFill/>
          <a:ln>
            <a:noFill/>
          </a:ln>
        </p:spPr>
      </p:pic>
      <p:sp>
        <p:nvSpPr>
          <p:cNvPr id="168" name="Shape 168"/>
          <p:cNvSpPr txBox="1"/>
          <p:nvPr/>
        </p:nvSpPr>
        <p:spPr>
          <a:xfrm>
            <a:off x="201725" y="4559250"/>
            <a:ext cx="4571700" cy="394800"/>
          </a:xfrm>
          <a:prstGeom prst="rect">
            <a:avLst/>
          </a:prstGeom>
          <a:noFill/>
          <a:ln w="12700" cap="flat" cmpd="sng">
            <a:solidFill>
              <a:srgbClr val="000000"/>
            </a:solidFill>
            <a:prstDash val="solid"/>
            <a:round/>
            <a:headEnd type="none" w="med" len="med"/>
            <a:tailEnd type="none" w="med" len="med"/>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Font typeface="Arial"/>
              <a:buNone/>
            </a:pPr>
            <a:r>
              <a:rPr lang="en-GB" sz="1400" b="1" i="0" u="none" strike="noStrike" cap="none">
                <a:solidFill>
                  <a:srgbClr val="000000"/>
                </a:solidFill>
                <a:latin typeface="Arial"/>
                <a:ea typeface="Arial"/>
                <a:cs typeface="Arial"/>
                <a:sym typeface="Arial"/>
              </a:rPr>
              <a:t>Virtual Global Taskforce video created by CEOP</a:t>
            </a:r>
            <a:endParaRPr/>
          </a:p>
        </p:txBody>
      </p:sp>
      <p:pic>
        <p:nvPicPr>
          <p:cNvPr id="169" name="Shape 169">
            <a:hlinkClick r:id="rId4"/>
          </p:cNvPr>
          <p:cNvPicPr preferRelativeResize="0"/>
          <p:nvPr/>
        </p:nvPicPr>
        <p:blipFill>
          <a:blip r:embed="rId5">
            <a:alphaModFix/>
          </a:blip>
          <a:stretch>
            <a:fillRect/>
          </a:stretch>
        </p:blipFill>
        <p:spPr>
          <a:xfrm>
            <a:off x="152400" y="1953350"/>
            <a:ext cx="4571699" cy="245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Shape 174"/>
          <p:cNvSpPr txBox="1"/>
          <p:nvPr/>
        </p:nvSpPr>
        <p:spPr>
          <a:xfrm>
            <a:off x="0" y="0"/>
            <a:ext cx="3000000" cy="3000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r>
              <a:rPr lang="en-GB" sz="1400" b="0" i="0" u="none" strike="noStrike" cap="none">
                <a:solidFill>
                  <a:srgbClr val="000000"/>
                </a:solidFill>
                <a:latin typeface="Arial"/>
                <a:ea typeface="Arial"/>
                <a:cs typeface="Arial"/>
                <a:sym typeface="Arial"/>
              </a:rPr>
              <a:t> </a:t>
            </a:r>
            <a:endParaRPr/>
          </a:p>
        </p:txBody>
      </p:sp>
      <p:sp>
        <p:nvSpPr>
          <p:cNvPr id="175" name="Shape 175"/>
          <p:cNvSpPr txBox="1"/>
          <p:nvPr/>
        </p:nvSpPr>
        <p:spPr>
          <a:xfrm>
            <a:off x="0" y="0"/>
            <a:ext cx="9144000" cy="9459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2060"/>
              </a:buClr>
              <a:buFont typeface="Amatic SC"/>
              <a:buNone/>
            </a:pPr>
            <a:r>
              <a:rPr lang="en-GB" sz="4200" b="1" i="0" u="none" strike="noStrike" cap="none">
                <a:solidFill>
                  <a:srgbClr val="002060"/>
                </a:solidFill>
                <a:latin typeface="Amatic SC"/>
                <a:ea typeface="Amatic SC"/>
                <a:cs typeface="Amatic SC"/>
                <a:sym typeface="Amatic SC"/>
              </a:rPr>
              <a:t>And some more facts and figures...</a:t>
            </a:r>
            <a:endParaRPr/>
          </a:p>
        </p:txBody>
      </p:sp>
      <p:sp>
        <p:nvSpPr>
          <p:cNvPr id="176" name="Shape 176"/>
          <p:cNvSpPr txBox="1"/>
          <p:nvPr/>
        </p:nvSpPr>
        <p:spPr>
          <a:xfrm>
            <a:off x="97850" y="2760125"/>
            <a:ext cx="1887000" cy="1091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Font typeface="Arial"/>
              <a:buNone/>
            </a:pPr>
            <a:endParaRPr sz="1500" b="1" i="0" u="none" strike="noStrike" cap="none">
              <a:solidFill>
                <a:srgbClr val="0000FF"/>
              </a:solidFill>
              <a:latin typeface="Bree Serif"/>
              <a:ea typeface="Bree Serif"/>
              <a:cs typeface="Bree Serif"/>
              <a:sym typeface="Bree Serif"/>
            </a:endParaRPr>
          </a:p>
        </p:txBody>
      </p:sp>
      <p:pic>
        <p:nvPicPr>
          <p:cNvPr id="177" name="Shape 177"/>
          <p:cNvPicPr preferRelativeResize="0"/>
          <p:nvPr/>
        </p:nvPicPr>
        <p:blipFill rotWithShape="1">
          <a:blip r:embed="rId3">
            <a:alphaModFix/>
          </a:blip>
          <a:srcRect/>
          <a:stretch/>
        </p:blipFill>
        <p:spPr>
          <a:xfrm>
            <a:off x="97850" y="1564100"/>
            <a:ext cx="3701600" cy="3159000"/>
          </a:xfrm>
          <a:prstGeom prst="rect">
            <a:avLst/>
          </a:prstGeom>
          <a:noFill/>
          <a:ln>
            <a:noFill/>
          </a:ln>
        </p:spPr>
      </p:pic>
      <p:pic>
        <p:nvPicPr>
          <p:cNvPr id="178" name="Shape 178"/>
          <p:cNvPicPr preferRelativeResize="0"/>
          <p:nvPr/>
        </p:nvPicPr>
        <p:blipFill rotWithShape="1">
          <a:blip r:embed="rId4">
            <a:alphaModFix/>
          </a:blip>
          <a:srcRect/>
          <a:stretch/>
        </p:blipFill>
        <p:spPr>
          <a:xfrm>
            <a:off x="3852500" y="745800"/>
            <a:ext cx="5210450" cy="2011500"/>
          </a:xfrm>
          <a:prstGeom prst="rect">
            <a:avLst/>
          </a:prstGeom>
          <a:noFill/>
          <a:ln>
            <a:noFill/>
          </a:ln>
        </p:spPr>
      </p:pic>
      <p:pic>
        <p:nvPicPr>
          <p:cNvPr id="179" name="Shape 179"/>
          <p:cNvPicPr preferRelativeResize="0"/>
          <p:nvPr/>
        </p:nvPicPr>
        <p:blipFill rotWithShape="1">
          <a:blip r:embed="rId5">
            <a:alphaModFix/>
          </a:blip>
          <a:srcRect/>
          <a:stretch/>
        </p:blipFill>
        <p:spPr>
          <a:xfrm>
            <a:off x="3852500" y="2868500"/>
            <a:ext cx="5291499" cy="2139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150950" y="95025"/>
            <a:ext cx="8936700" cy="801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002060"/>
              </a:buClr>
              <a:buFont typeface="Amatic SC"/>
              <a:buNone/>
            </a:pPr>
            <a:r>
              <a:rPr lang="en-GB">
                <a:solidFill>
                  <a:srgbClr val="002060"/>
                </a:solidFill>
              </a:rPr>
              <a:t>So why is internet safety so important in highland?</a:t>
            </a:r>
            <a:endParaRPr sz="4200" b="1" i="0" u="none" strike="noStrike" cap="none">
              <a:solidFill>
                <a:schemeClr val="accent1"/>
              </a:solidFill>
              <a:latin typeface="Amatic SC"/>
              <a:ea typeface="Amatic SC"/>
              <a:cs typeface="Amatic SC"/>
              <a:sym typeface="Amatic SC"/>
            </a:endParaRPr>
          </a:p>
        </p:txBody>
      </p:sp>
      <p:sp>
        <p:nvSpPr>
          <p:cNvPr id="185" name="Shape 185"/>
          <p:cNvSpPr txBox="1"/>
          <p:nvPr/>
        </p:nvSpPr>
        <p:spPr>
          <a:xfrm>
            <a:off x="74175" y="939675"/>
            <a:ext cx="6788100" cy="4203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2400" b="1"/>
              <a:t>Why does a ‘One to One’ Chromebook create Digital Learning Opportunities?</a:t>
            </a:r>
            <a:r>
              <a:rPr lang="en-GB" sz="2400"/>
              <a:t> </a:t>
            </a:r>
            <a:endParaRPr sz="2400"/>
          </a:p>
          <a:p>
            <a:pPr marL="0" lvl="0" indent="0" algn="ctr" rtl="0">
              <a:spcBef>
                <a:spcPts val="0"/>
              </a:spcBef>
              <a:spcAft>
                <a:spcPts val="0"/>
              </a:spcAft>
              <a:buNone/>
            </a:pPr>
            <a:endParaRPr i="1"/>
          </a:p>
          <a:p>
            <a:pPr marL="457200" lvl="0" indent="-330200" rtl="0">
              <a:spcBef>
                <a:spcPts val="0"/>
              </a:spcBef>
              <a:spcAft>
                <a:spcPts val="0"/>
              </a:spcAft>
              <a:buSzPts val="1600"/>
              <a:buFont typeface="Bree Serif"/>
              <a:buAutoNum type="arabicPeriod"/>
            </a:pPr>
            <a:r>
              <a:rPr lang="en-GB" sz="1600" i="1">
                <a:latin typeface="Bree Serif"/>
                <a:ea typeface="Bree Serif"/>
                <a:cs typeface="Bree Serif"/>
                <a:sym typeface="Bree Serif"/>
              </a:rPr>
              <a:t>Individual ( and secure)  PUPIL PROFILES</a:t>
            </a:r>
            <a:endParaRPr sz="1600" i="1">
              <a:latin typeface="Bree Serif"/>
              <a:ea typeface="Bree Serif"/>
              <a:cs typeface="Bree Serif"/>
              <a:sym typeface="Bree Serif"/>
            </a:endParaRPr>
          </a:p>
          <a:p>
            <a:pPr marL="0" lvl="0" indent="0" rtl="0">
              <a:spcBef>
                <a:spcPts val="0"/>
              </a:spcBef>
              <a:spcAft>
                <a:spcPts val="0"/>
              </a:spcAft>
              <a:buNone/>
            </a:pPr>
            <a:endParaRPr sz="1600" i="1">
              <a:latin typeface="Bree Serif"/>
              <a:ea typeface="Bree Serif"/>
              <a:cs typeface="Bree Serif"/>
              <a:sym typeface="Bree Serif"/>
            </a:endParaRPr>
          </a:p>
          <a:p>
            <a:pPr marL="0" lvl="0" indent="0" rtl="0">
              <a:spcBef>
                <a:spcPts val="0"/>
              </a:spcBef>
              <a:spcAft>
                <a:spcPts val="0"/>
              </a:spcAft>
              <a:buNone/>
            </a:pPr>
            <a:endParaRPr sz="600" i="1">
              <a:latin typeface="Bree Serif"/>
              <a:ea typeface="Bree Serif"/>
              <a:cs typeface="Bree Serif"/>
              <a:sym typeface="Bree Serif"/>
            </a:endParaRPr>
          </a:p>
          <a:p>
            <a:pPr marL="457200" lvl="0" indent="-330200" rtl="0">
              <a:spcBef>
                <a:spcPts val="0"/>
              </a:spcBef>
              <a:spcAft>
                <a:spcPts val="0"/>
              </a:spcAft>
              <a:buSzPts val="1600"/>
              <a:buFont typeface="Bree Serif"/>
              <a:buAutoNum type="arabicPeriod"/>
            </a:pPr>
            <a:r>
              <a:rPr lang="en-GB" sz="1600" i="1">
                <a:latin typeface="Bree Serif"/>
                <a:ea typeface="Bree Serif"/>
                <a:cs typeface="Bree Serif"/>
                <a:sym typeface="Bree Serif"/>
              </a:rPr>
              <a:t>RECORDING LEARNING using Google Docs, Google Slides and Google Sheets to work COLLABORATIVELY</a:t>
            </a:r>
            <a:endParaRPr sz="1600" i="1">
              <a:latin typeface="Bree Serif"/>
              <a:ea typeface="Bree Serif"/>
              <a:cs typeface="Bree Serif"/>
              <a:sym typeface="Bree Serif"/>
            </a:endParaRPr>
          </a:p>
          <a:p>
            <a:pPr marL="0" lvl="0" indent="0" rtl="0">
              <a:spcBef>
                <a:spcPts val="0"/>
              </a:spcBef>
              <a:spcAft>
                <a:spcPts val="0"/>
              </a:spcAft>
              <a:buNone/>
            </a:pPr>
            <a:endParaRPr sz="1600" i="1">
              <a:latin typeface="Bree Serif"/>
              <a:ea typeface="Bree Serif"/>
              <a:cs typeface="Bree Serif"/>
              <a:sym typeface="Bree Serif"/>
            </a:endParaRPr>
          </a:p>
          <a:p>
            <a:pPr marL="0" lvl="0" indent="0" rtl="0">
              <a:spcBef>
                <a:spcPts val="0"/>
              </a:spcBef>
              <a:spcAft>
                <a:spcPts val="0"/>
              </a:spcAft>
              <a:buNone/>
            </a:pPr>
            <a:endParaRPr sz="600" i="1">
              <a:latin typeface="Bree Serif"/>
              <a:ea typeface="Bree Serif"/>
              <a:cs typeface="Bree Serif"/>
              <a:sym typeface="Bree Serif"/>
            </a:endParaRPr>
          </a:p>
          <a:p>
            <a:pPr marL="457200" lvl="0" indent="-330200" rtl="0">
              <a:spcBef>
                <a:spcPts val="0"/>
              </a:spcBef>
              <a:spcAft>
                <a:spcPts val="0"/>
              </a:spcAft>
              <a:buSzPts val="1600"/>
              <a:buFont typeface="Bree Serif"/>
              <a:buAutoNum type="arabicPeriod"/>
            </a:pPr>
            <a:r>
              <a:rPr lang="en-GB" sz="1600" i="1">
                <a:latin typeface="Bree Serif"/>
                <a:ea typeface="Bree Serif"/>
                <a:cs typeface="Bree Serif"/>
                <a:sym typeface="Bree Serif"/>
              </a:rPr>
              <a:t>Ready ACCESS TO INTERNET for research and exploration</a:t>
            </a:r>
            <a:endParaRPr sz="1600" i="1">
              <a:latin typeface="Bree Serif"/>
              <a:ea typeface="Bree Serif"/>
              <a:cs typeface="Bree Serif"/>
              <a:sym typeface="Bree Serif"/>
            </a:endParaRPr>
          </a:p>
          <a:p>
            <a:pPr marL="0" lvl="0" indent="0" rtl="0">
              <a:spcBef>
                <a:spcPts val="0"/>
              </a:spcBef>
              <a:spcAft>
                <a:spcPts val="0"/>
              </a:spcAft>
              <a:buNone/>
            </a:pPr>
            <a:endParaRPr sz="1600" i="1">
              <a:latin typeface="Bree Serif"/>
              <a:ea typeface="Bree Serif"/>
              <a:cs typeface="Bree Serif"/>
              <a:sym typeface="Bree Serif"/>
            </a:endParaRPr>
          </a:p>
          <a:p>
            <a:pPr marL="0" lvl="0" indent="0" rtl="0">
              <a:spcBef>
                <a:spcPts val="0"/>
              </a:spcBef>
              <a:spcAft>
                <a:spcPts val="0"/>
              </a:spcAft>
              <a:buNone/>
            </a:pPr>
            <a:endParaRPr sz="600" i="1">
              <a:latin typeface="Bree Serif"/>
              <a:ea typeface="Bree Serif"/>
              <a:cs typeface="Bree Serif"/>
              <a:sym typeface="Bree Serif"/>
            </a:endParaRPr>
          </a:p>
          <a:p>
            <a:pPr marL="457200" lvl="0" indent="-330200" rtl="0">
              <a:spcBef>
                <a:spcPts val="0"/>
              </a:spcBef>
              <a:spcAft>
                <a:spcPts val="0"/>
              </a:spcAft>
              <a:buSzPts val="1600"/>
              <a:buFont typeface="Bree Serif"/>
              <a:buAutoNum type="arabicPeriod"/>
            </a:pPr>
            <a:r>
              <a:rPr lang="en-GB" sz="1600" i="1">
                <a:latin typeface="Bree Serif"/>
                <a:ea typeface="Bree Serif"/>
                <a:cs typeface="Bree Serif"/>
                <a:sym typeface="Bree Serif"/>
              </a:rPr>
              <a:t>Access to APPS to support learning on own device</a:t>
            </a:r>
            <a:endParaRPr sz="1600" i="1">
              <a:latin typeface="Bree Serif"/>
              <a:ea typeface="Bree Serif"/>
              <a:cs typeface="Bree Serif"/>
              <a:sym typeface="Bree Serif"/>
            </a:endParaRPr>
          </a:p>
          <a:p>
            <a:pPr marL="0" lvl="0" indent="0" rtl="0">
              <a:spcBef>
                <a:spcPts val="0"/>
              </a:spcBef>
              <a:spcAft>
                <a:spcPts val="0"/>
              </a:spcAft>
              <a:buNone/>
            </a:pPr>
            <a:endParaRPr sz="1600" i="1">
              <a:latin typeface="Bree Serif"/>
              <a:ea typeface="Bree Serif"/>
              <a:cs typeface="Bree Serif"/>
              <a:sym typeface="Bree Serif"/>
            </a:endParaRPr>
          </a:p>
          <a:p>
            <a:pPr marL="0" lvl="0" indent="0" rtl="0">
              <a:spcBef>
                <a:spcPts val="0"/>
              </a:spcBef>
              <a:spcAft>
                <a:spcPts val="0"/>
              </a:spcAft>
              <a:buNone/>
            </a:pPr>
            <a:endParaRPr sz="600" i="1">
              <a:latin typeface="Bree Serif"/>
              <a:ea typeface="Bree Serif"/>
              <a:cs typeface="Bree Serif"/>
              <a:sym typeface="Bree Serif"/>
            </a:endParaRPr>
          </a:p>
          <a:p>
            <a:pPr marL="457200" lvl="0" indent="-330200" rtl="0">
              <a:spcBef>
                <a:spcPts val="0"/>
              </a:spcBef>
              <a:spcAft>
                <a:spcPts val="0"/>
              </a:spcAft>
              <a:buSzPts val="1600"/>
              <a:buFont typeface="Bree Serif"/>
              <a:buAutoNum type="arabicPeriod"/>
            </a:pPr>
            <a:r>
              <a:rPr lang="en-GB" sz="1600" i="1">
                <a:latin typeface="Bree Serif"/>
                <a:ea typeface="Bree Serif"/>
                <a:cs typeface="Bree Serif"/>
                <a:sym typeface="Bree Serif"/>
              </a:rPr>
              <a:t>Ready access to a CAMERA/VIDEO to capture learning</a:t>
            </a:r>
            <a:endParaRPr sz="1600" i="1">
              <a:latin typeface="Bree Serif"/>
              <a:ea typeface="Bree Serif"/>
              <a:cs typeface="Bree Serif"/>
              <a:sym typeface="Bree Serif"/>
            </a:endParaRPr>
          </a:p>
        </p:txBody>
      </p:sp>
      <p:pic>
        <p:nvPicPr>
          <p:cNvPr id="186" name="Shape 186"/>
          <p:cNvPicPr preferRelativeResize="0"/>
          <p:nvPr/>
        </p:nvPicPr>
        <p:blipFill>
          <a:blip r:embed="rId3">
            <a:alphaModFix/>
          </a:blip>
          <a:stretch>
            <a:fillRect/>
          </a:stretch>
        </p:blipFill>
        <p:spPr>
          <a:xfrm>
            <a:off x="6862125" y="896025"/>
            <a:ext cx="2225526" cy="1416075"/>
          </a:xfrm>
          <a:prstGeom prst="rect">
            <a:avLst/>
          </a:prstGeom>
          <a:noFill/>
          <a:ln>
            <a:noFill/>
          </a:ln>
        </p:spPr>
      </p:pic>
      <p:pic>
        <p:nvPicPr>
          <p:cNvPr id="187" name="Shape 187"/>
          <p:cNvPicPr preferRelativeResize="0"/>
          <p:nvPr/>
        </p:nvPicPr>
        <p:blipFill>
          <a:blip r:embed="rId4">
            <a:alphaModFix/>
          </a:blip>
          <a:stretch>
            <a:fillRect/>
          </a:stretch>
        </p:blipFill>
        <p:spPr>
          <a:xfrm>
            <a:off x="7441675" y="3866750"/>
            <a:ext cx="1702325" cy="1276750"/>
          </a:xfrm>
          <a:prstGeom prst="rect">
            <a:avLst/>
          </a:prstGeom>
          <a:noFill/>
          <a:ln>
            <a:noFill/>
          </a:ln>
        </p:spPr>
      </p:pic>
      <p:pic>
        <p:nvPicPr>
          <p:cNvPr id="188" name="Shape 188"/>
          <p:cNvPicPr preferRelativeResize="0"/>
          <p:nvPr/>
        </p:nvPicPr>
        <p:blipFill>
          <a:blip r:embed="rId5">
            <a:alphaModFix/>
          </a:blip>
          <a:stretch>
            <a:fillRect/>
          </a:stretch>
        </p:blipFill>
        <p:spPr>
          <a:xfrm>
            <a:off x="6786375" y="2371775"/>
            <a:ext cx="1702325" cy="1494975"/>
          </a:xfrm>
          <a:prstGeom prst="rect">
            <a:avLst/>
          </a:prstGeom>
          <a:noFill/>
          <a:ln>
            <a:noFill/>
          </a:ln>
        </p:spPr>
      </p:pic>
    </p:spTree>
  </p:cSld>
  <p:clrMapOvr>
    <a:masterClrMapping/>
  </p:clrMapOvr>
</p:sld>
</file>

<file path=ppt/theme/theme1.xml><?xml version="1.0" encoding="utf-8"?>
<a:theme xmlns:a="http://schemas.openxmlformats.org/drawingml/2006/main"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5490</Words>
  <Application>Microsoft Office PowerPoint</Application>
  <PresentationFormat>On-screen Show (16:9)</PresentationFormat>
  <Paragraphs>224</Paragraphs>
  <Slides>22</Slides>
  <Notes>22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22</vt:i4>
      </vt:variant>
    </vt:vector>
  </HeadingPairs>
  <TitlesOfParts>
    <vt:vector size="32" baseType="lpstr">
      <vt:lpstr>Amatic SC</vt:lpstr>
      <vt:lpstr>Arial</vt:lpstr>
      <vt:lpstr>Roboto</vt:lpstr>
      <vt:lpstr>Bree Serif</vt:lpstr>
      <vt:lpstr>Source Code Pro</vt:lpstr>
      <vt:lpstr>Calibri</vt:lpstr>
      <vt:lpstr>Merriweather</vt:lpstr>
      <vt:lpstr>Verdana</vt:lpstr>
      <vt:lpstr>Beach Day</vt:lpstr>
      <vt:lpstr>Beach Day</vt:lpstr>
      <vt:lpstr>Digital Citizenship/E-safety  Parent Presentation </vt:lpstr>
      <vt:lpstr>The internet...the greatest invention of our time?</vt:lpstr>
      <vt:lpstr>Usage of social media...</vt:lpstr>
      <vt:lpstr>PowerPoint Presentation</vt:lpstr>
      <vt:lpstr>Benefits of the internet?</vt:lpstr>
      <vt:lpstr>PowerPoint Presentation</vt:lpstr>
      <vt:lpstr>Sadly, despite the numerous benefits of the internet,threats and dangers do exist...</vt:lpstr>
      <vt:lpstr>PowerPoint Presentation</vt:lpstr>
      <vt:lpstr>So why is internet safety so important in highland?</vt:lpstr>
      <vt:lpstr>E-Safety in School</vt:lpstr>
      <vt:lpstr>PowerPoint Presentation</vt:lpstr>
      <vt:lpstr>PowerPoint Presentation</vt:lpstr>
      <vt:lpstr>PowerPoint Presentation</vt:lpstr>
      <vt:lpstr>CHROMEBOOK SECURITY</vt:lpstr>
      <vt:lpstr>PowerPoint Presentation</vt:lpstr>
      <vt:lpstr>PowerPoint Presentation</vt:lpstr>
      <vt:lpstr>PowerPoint Presentation</vt:lpstr>
      <vt:lpstr>PowerPoint Presentation</vt:lpstr>
      <vt:lpstr>Children will mirror how you ‘behave’ online                                              Model excellence! </vt:lpstr>
      <vt:lpstr>              Where’s Klaus?                 (AND WHO IS HE SPEAKING TO AND MEETING?)     WherE’S Klaus? </vt:lpstr>
      <vt:lpstr>                                     Any questions? </vt:lpstr>
      <vt:lpstr>Useful sites for further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Citizenship/E-safety  Parent Presentation</dc:title>
  <dc:creator>Robert Quigley - Milton of Leys</dc:creator>
  <cp:lastModifiedBy>anne nicoll</cp:lastModifiedBy>
  <cp:revision>3</cp:revision>
  <dcterms:modified xsi:type="dcterms:W3CDTF">2018-11-06T07:01:44Z</dcterms:modified>
</cp:coreProperties>
</file>