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_rels/notesSlide24.xml.rels" ContentType="application/vnd.openxmlformats-package.relationships+xml"/>
  <Override PartName="/ppt/notesSlides/_rels/notesSlide23.xml.rels" ContentType="application/vnd.openxmlformats-package.relationships+xml"/>
  <Override PartName="/ppt/notesSlides/_rels/notesSlide22.xml.rels" ContentType="application/vnd.openxmlformats-package.relationships+xml"/>
  <Override PartName="/ppt/notesSlides/_rels/notesSlide21.xml.rels" ContentType="application/vnd.openxmlformats-package.relationships+xml"/>
  <Override PartName="/ppt/notesSlides/_rels/notesSlide20.xml.rels" ContentType="application/vnd.openxmlformats-package.relationships+xml"/>
  <Override PartName="/ppt/notesSlides/_rels/notesSlide19.xml.rels" ContentType="application/vnd.openxmlformats-package.relationships+xml"/>
  <Override PartName="/ppt/notesSlides/_rels/notesSlide18.xml.rels" ContentType="application/vnd.openxmlformats-package.relationships+xml"/>
  <Override PartName="/ppt/notesSlides/_rels/notesSlide4.xml.rels" ContentType="application/vnd.openxmlformats-package.relationships+xml"/>
  <Override PartName="/ppt/notesSlides/_rels/notesSlide13.xml.rels" ContentType="application/vnd.openxmlformats-package.relationships+xml"/>
  <Override PartName="/ppt/notesSlides/_rels/notesSlide3.xml.rels" ContentType="application/vnd.openxmlformats-package.relationships+xml"/>
  <Override PartName="/ppt/notesSlides/_rels/notesSlide12.xml.rels" ContentType="application/vnd.openxmlformats-package.relationships+xml"/>
  <Override PartName="/ppt/notesSlides/_rels/notesSlide2.xml.rels" ContentType="application/vnd.openxmlformats-package.relationships+xml"/>
  <Override PartName="/ppt/notesSlides/_rels/notesSlide11.xml.rels" ContentType="application/vnd.openxmlformats-package.relationships+xml"/>
  <Override PartName="/ppt/notesSlides/_rels/notesSlide1.xml.rels" ContentType="application/vnd.openxmlformats-package.relationships+xml"/>
  <Override PartName="/ppt/notesSlides/_rels/notesSlide10.xml.rels" ContentType="application/vnd.openxmlformats-package.relationships+xml"/>
  <Override PartName="/ppt/notesSlides/_rels/notesSlide17.xml.rels" ContentType="application/vnd.openxmlformats-package.relationships+xml"/>
  <Override PartName="/ppt/notesSlides/_rels/notesSlide8.xml.rels" ContentType="application/vnd.openxmlformats-package.relationships+xml"/>
  <Override PartName="/ppt/notesSlides/_rels/notesSlide16.xml.rels" ContentType="application/vnd.openxmlformats-package.relationships+xml"/>
  <Override PartName="/ppt/notesSlides/_rels/notesSlide7.xml.rels" ContentType="application/vnd.openxmlformats-package.relationships+xml"/>
  <Override PartName="/ppt/notesSlides/_rels/notesSlide15.xml.rels" ContentType="application/vnd.openxmlformats-package.relationships+xml"/>
  <Override PartName="/ppt/notesSlides/_rels/notesSlide6.xml.rels" ContentType="application/vnd.openxmlformats-package.relationships+xml"/>
  <Override PartName="/ppt/notesSlides/_rels/notesSlide14.xml.rels" ContentType="application/vnd.openxmlformats-package.relationships+xml"/>
  <Override PartName="/ppt/notesSlides/_rels/notesSlide5.xml.rels" ContentType="application/vnd.openxmlformats-package.relationships+xml"/>
  <Override PartName="/ppt/notesSlides/_rels/notesSlide9.xml.rels" ContentType="application/vnd.openxmlformats-package.relationships+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_rels/slide24.xml.rels" ContentType="application/vnd.openxmlformats-package.relationships+xml"/>
  <Override PartName="/ppt/slides/_rels/slide23.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1.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44.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3.xml" ContentType="application/vnd.openxmlformats-officedocument.presentationml.slideLayout+xml"/>
  <Override PartName="/ppt/slideLayouts/slideLayout18.xml" ContentType="application/vnd.openxmlformats-officedocument.presentationml.slideLayout+xml"/>
  <Override PartName="/ppt/slideLayouts/slideLayout4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53.xml" ContentType="application/vnd.openxmlformats-officedocument.presentationml.slideLayout+xml"/>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52.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51.xml" ContentType="application/vnd.openxmlformats-officedocument.presentationml.slideLayout+xml"/>
  <Override PartName="/ppt/slideLayouts/slideLayout26.xml" ContentType="application/vnd.openxmlformats-officedocument.presentationml.slideLayout+xml"/>
  <Override PartName="/ppt/slideLayouts/slideLayout7.xml" ContentType="application/vnd.openxmlformats-officedocument.presentationml.slideLayout+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53.xml.rels" ContentType="application/vnd.openxmlformats-package.relationships+xml"/>
  <Override PartName="/ppt/slideLayouts/_rels/slideLayout7.xml.rels" ContentType="application/vnd.openxmlformats-package.relationships+xml"/>
  <Override PartName="/ppt/slideLayouts/_rels/slideLayout20.xml.rels" ContentType="application/vnd.openxmlformats-package.relationships+xml"/>
  <Override PartName="/ppt/slideLayouts/_rels/slideLayout52.xml.rels" ContentType="application/vnd.openxmlformats-package.relationships+xml"/>
  <Override PartName="/ppt/slideLayouts/_rels/slideLayout51.xml.rels" ContentType="application/vnd.openxmlformats-package.relationships+xml"/>
  <Override PartName="/ppt/slideLayouts/_rels/slideLayout5.xml.rels" ContentType="application/vnd.openxmlformats-package.relationships+xml"/>
  <Override PartName="/ppt/slideLayouts/_rels/slideLayout50.xml.rels" ContentType="application/vnd.openxmlformats-package.relationships+xml"/>
  <Override PartName="/ppt/slideLayouts/_rels/slideLayout11.xml.rels" ContentType="application/vnd.openxmlformats-package.relationships+xml"/>
  <Override PartName="/ppt/slideLayouts/_rels/slideLayout43.xml.rels" ContentType="application/vnd.openxmlformats-package.relationships+xml"/>
  <Override PartName="/ppt/slideLayouts/_rels/slideLayout10.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54.xml.rels" ContentType="application/vnd.openxmlformats-package.relationships+xml"/>
  <Override PartName="/ppt/slideLayouts/_rels/slideLayout22.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49.xml.rels" ContentType="application/vnd.openxmlformats-package.relationships+xml"/>
  <Override PartName="/ppt/slideLayouts/_rels/slideLayout56.xml.rels" ContentType="application/vnd.openxmlformats-package.relationships+xml"/>
  <Override PartName="/ppt/slideLayouts/_rels/slideLayout24.xml.rels" ContentType="application/vnd.openxmlformats-package.relationships+xml"/>
  <Override PartName="/ppt/slideLayouts/_rels/slideLayout48.xml.rels" ContentType="application/vnd.openxmlformats-package.relationships+xml"/>
  <Override PartName="/ppt/slideLayouts/_rels/slideLayout55.xml.rels" ContentType="application/vnd.openxmlformats-package.relationships+xml"/>
  <Override PartName="/ppt/slideLayouts/_rels/slideLayout23.xml.rels" ContentType="application/vnd.openxmlformats-package.relationships+xml"/>
  <Override PartName="/ppt/slideLayouts/_rels/slideLayout47.xml.rels" ContentType="application/vnd.openxmlformats-package.relationships+xml"/>
  <Override PartName="/ppt/slideLayouts/_rels/slideLayout4.xml.rels" ContentType="application/vnd.openxmlformats-package.relationships+xml"/>
  <Override PartName="/ppt/slideLayouts/_rels/slideLayout46.xml.rels" ContentType="application/vnd.openxmlformats-package.relationships+xml"/>
  <Override PartName="/ppt/slideLayouts/_rels/slideLayout3.xml.rels" ContentType="application/vnd.openxmlformats-package.relationships+xml"/>
  <Override PartName="/ppt/slideLayouts/_rels/slideLayout13.xml.rels" ContentType="application/vnd.openxmlformats-package.relationships+xml"/>
  <Override PartName="/ppt/slideLayouts/_rels/slideLayout45.xml.rels" ContentType="application/vnd.openxmlformats-package.relationships+xml"/>
  <Override PartName="/ppt/slideLayouts/_rels/slideLayout2.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9.xml.rels" ContentType="application/vnd.openxmlformats-package.relationships+xml"/>
  <Override PartName="/ppt/slideLayouts/_rels/slideLayout1.xml.rels" ContentType="application/vnd.openxmlformats-package.relationships+xml"/>
  <Override PartName="/ppt/slideLayouts/_rels/slideLayout39.xml.rels" ContentType="application/vnd.openxmlformats-package.relationships+xml"/>
  <Override PartName="/ppt/slideLayouts/_rels/slideLayout14.xml.rels" ContentType="application/vnd.openxmlformats-package.relationships+xml"/>
  <Override PartName="/ppt/slideLayouts/_rels/slideLayout38.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44.xml.rels" ContentType="application/vnd.openxmlformats-package.relationships+xml"/>
  <Override PartName="/ppt/slideLayouts/_rels/slideLayout12.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36.xml.rels" ContentType="application/vnd.openxmlformats-package.relationships+xml"/>
  <Override PartName="/ppt/slideLayouts/_rels/slideLayout57.xml.rels" ContentType="application/vnd.openxmlformats-package.relationships+xml"/>
  <Override PartName="/ppt/slideLayouts/_rels/slideLayout25.xml.rels" ContentType="application/vnd.openxmlformats-package.relationships+xml"/>
  <Override PartName="/ppt/slideLayouts/_rels/slideLayout35.xml.rels" ContentType="application/vnd.openxmlformats-package.relationships+xml"/>
  <Override PartName="/ppt/slideLayouts/_rels/slideLayout17.xml.rels" ContentType="application/vnd.openxmlformats-package.relationships+xml"/>
  <Override PartName="/ppt/slideLayouts/slideLayout50.xml" ContentType="application/vnd.openxmlformats-officedocument.presentationml.slideLayout+xml"/>
  <Override PartName="/ppt/slideLayouts/slideLayout25.xml" ContentType="application/vnd.openxmlformats-officedocument.presentationml.slideLayout+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2.xml" ContentType="application/vnd.openxmlformats-officedocument.presentationml.slideLayout+xml"/>
  <Override PartName="/ppt/slideLayouts/slideLayout17.xml" ContentType="application/vnd.openxmlformats-officedocument.presentationml.slideLayout+xml"/>
  <Override PartName="/ppt/slideLayouts/slideLayout41.xml" ContentType="application/vnd.openxmlformats-officedocument.presentationml.slideLayout+xml"/>
  <Override PartName="/ppt/slideLayouts/slideLayout16.xml" ContentType="application/vnd.openxmlformats-officedocument.presentationml.slideLayout+xml"/>
  <Override PartName="/ppt/media/image13.png" ContentType="image/png"/>
  <Override PartName="/ppt/media/image12.png" ContentType="image/png"/>
  <Override PartName="/ppt/media/image3.png" ContentType="image/png"/>
  <Override PartName="/ppt/media/image17.jpeg" ContentType="image/jpeg"/>
  <Override PartName="/ppt/media/image11.png" ContentType="image/png"/>
  <Override PartName="/ppt/media/image5.png" ContentType="image/png"/>
  <Override PartName="/ppt/media/image10.jpeg" ContentType="image/jpeg"/>
  <Override PartName="/ppt/media/image8.png" ContentType="image/png"/>
  <Override PartName="/ppt/media/image9.png" ContentType="image/png"/>
  <Override PartName="/ppt/media/image18.png" ContentType="image/png"/>
  <Override PartName="/ppt/media/image7.jpeg" ContentType="image/jpeg"/>
  <Override PartName="/ppt/media/image6.png" ContentType="image/png"/>
  <Override PartName="/ppt/media/image14.png" ContentType="image/png"/>
  <Override PartName="/ppt/media/image2.png" ContentType="image/png"/>
  <Override PartName="/ppt/media/image4.jpeg" ContentType="image/jpeg"/>
  <Override PartName="/ppt/media/image16.png" ContentType="image/png"/>
  <Override PartName="/ppt/media/image15.png" ContentType="image/png"/>
  <Override PartName="/ppt/media/image1.png" ContentType="image/png"/>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2000" cy="6858000"/>
  <p:notesSz cx="6794500" cy="9931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5" name="PlaceHolder 1"/>
          <p:cNvSpPr>
            <a:spLocks noGrp="1"/>
          </p:cNvSpPr>
          <p:nvPr>
            <p:ph type="body"/>
          </p:nvPr>
        </p:nvSpPr>
        <p:spPr>
          <a:xfrm>
            <a:off x="756000" y="5078520"/>
            <a:ext cx="6047640" cy="4811040"/>
          </a:xfrm>
          <a:prstGeom prst="rect">
            <a:avLst/>
          </a:prstGeom>
        </p:spPr>
        <p:txBody>
          <a:bodyPr wrap="none" lIns="0" rIns="0" tIns="0" bIns="0"/>
          <a:p>
            <a:r>
              <a:rPr lang="en-GB"/>
              <a:t>Click to edit the notes' format</a:t>
            </a:r>
            <a:endParaRPr/>
          </a:p>
        </p:txBody>
      </p:sp>
      <p:sp>
        <p:nvSpPr>
          <p:cNvPr id="196" name="PlaceHolder 2"/>
          <p:cNvSpPr>
            <a:spLocks noGrp="1"/>
          </p:cNvSpPr>
          <p:nvPr>
            <p:ph type="hdr"/>
          </p:nvPr>
        </p:nvSpPr>
        <p:spPr>
          <a:xfrm>
            <a:off x="0" y="0"/>
            <a:ext cx="3280680" cy="534240"/>
          </a:xfrm>
          <a:prstGeom prst="rect">
            <a:avLst/>
          </a:prstGeom>
        </p:spPr>
        <p:txBody>
          <a:bodyPr wrap="none" lIns="0" rIns="0" tIns="0" bIns="0"/>
          <a:p>
            <a:r>
              <a:rPr lang="en-GB"/>
              <a:t>&lt;header&gt;</a:t>
            </a:r>
            <a:endParaRPr/>
          </a:p>
        </p:txBody>
      </p:sp>
      <p:sp>
        <p:nvSpPr>
          <p:cNvPr id="197" name="PlaceHolder 3"/>
          <p:cNvSpPr>
            <a:spLocks noGrp="1"/>
          </p:cNvSpPr>
          <p:nvPr>
            <p:ph type="dt"/>
          </p:nvPr>
        </p:nvSpPr>
        <p:spPr>
          <a:xfrm>
            <a:off x="4278960" y="0"/>
            <a:ext cx="3280680" cy="534240"/>
          </a:xfrm>
          <a:prstGeom prst="rect">
            <a:avLst/>
          </a:prstGeom>
        </p:spPr>
        <p:txBody>
          <a:bodyPr wrap="none" lIns="0" rIns="0" tIns="0" bIns="0"/>
          <a:p>
            <a:pPr algn="r"/>
            <a:r>
              <a:rPr lang="en-GB"/>
              <a:t>&lt;date/time&gt;</a:t>
            </a:r>
            <a:endParaRPr/>
          </a:p>
        </p:txBody>
      </p:sp>
      <p:sp>
        <p:nvSpPr>
          <p:cNvPr id="198" name="PlaceHolder 4"/>
          <p:cNvSpPr>
            <a:spLocks noGrp="1"/>
          </p:cNvSpPr>
          <p:nvPr>
            <p:ph type="ftr"/>
          </p:nvPr>
        </p:nvSpPr>
        <p:spPr>
          <a:xfrm>
            <a:off x="0" y="10157400"/>
            <a:ext cx="3280680" cy="534240"/>
          </a:xfrm>
          <a:prstGeom prst="rect">
            <a:avLst/>
          </a:prstGeom>
        </p:spPr>
        <p:txBody>
          <a:bodyPr wrap="none" lIns="0" rIns="0" tIns="0" bIns="0" anchor="b"/>
          <a:p>
            <a:r>
              <a:rPr lang="en-GB"/>
              <a:t>&lt;footer&gt;</a:t>
            </a:r>
            <a:endParaRPr/>
          </a:p>
        </p:txBody>
      </p:sp>
      <p:sp>
        <p:nvSpPr>
          <p:cNvPr id="199" name="PlaceHolder 5"/>
          <p:cNvSpPr>
            <a:spLocks noGrp="1"/>
          </p:cNvSpPr>
          <p:nvPr>
            <p:ph type="sldNum"/>
          </p:nvPr>
        </p:nvSpPr>
        <p:spPr>
          <a:xfrm>
            <a:off x="4278960" y="10157400"/>
            <a:ext cx="3280680" cy="534240"/>
          </a:xfrm>
          <a:prstGeom prst="rect">
            <a:avLst/>
          </a:prstGeom>
        </p:spPr>
        <p:txBody>
          <a:bodyPr wrap="none" lIns="0" rIns="0" tIns="0" bIns="0" anchor="b"/>
          <a:p>
            <a:pPr algn="r"/>
            <a:fld id="{53E867BB-6295-4031-8C9D-0B4CAD57933C}" type="slidenum">
              <a:rPr lang="en-GB"/>
              <a:t>&lt;number&gt;</a:t>
            </a:fld>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1" name="PlaceHolder 1"/>
          <p:cNvSpPr>
            <a:spLocks noGrp="1"/>
          </p:cNvSpPr>
          <p:nvPr>
            <p:ph type="body"/>
          </p:nvPr>
        </p:nvSpPr>
        <p:spPr>
          <a:xfrm>
            <a:off x="679320" y="4779360"/>
            <a:ext cx="5435280" cy="3909960"/>
          </a:xfrm>
          <a:prstGeom prst="rect">
            <a:avLst/>
          </a:prstGeom>
        </p:spPr>
        <p:txBody>
          <a:bodyPr/>
          <a:p>
            <a:endParaRPr/>
          </a:p>
        </p:txBody>
      </p:sp>
      <p:sp>
        <p:nvSpPr>
          <p:cNvPr id="272" name="TextShape 2"/>
          <p:cNvSpPr txBox="1"/>
          <p:nvPr/>
        </p:nvSpPr>
        <p:spPr>
          <a:xfrm>
            <a:off x="3848760" y="9433080"/>
            <a:ext cx="2944080" cy="497880"/>
          </a:xfrm>
          <a:prstGeom prst="rect">
            <a:avLst/>
          </a:prstGeom>
        </p:spPr>
        <p:txBody>
          <a:bodyPr anchor="b"/>
          <a:p>
            <a:pPr algn="r">
              <a:lnSpc>
                <a:spcPct val="100000"/>
              </a:lnSpc>
            </a:pPr>
            <a:fld id="{9F822826-F689-4D37-905A-D09D9BFAB246}" type="slidenum">
              <a:rPr lang="en-GB" sz="1200"/>
              <a:t>&lt;number&gt;</a:t>
            </a:fld>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9" name="PlaceHolder 1"/>
          <p:cNvSpPr>
            <a:spLocks noGrp="1"/>
          </p:cNvSpPr>
          <p:nvPr>
            <p:ph type="body"/>
          </p:nvPr>
        </p:nvSpPr>
        <p:spPr>
          <a:xfrm>
            <a:off x="679320" y="4779360"/>
            <a:ext cx="5435280" cy="3909960"/>
          </a:xfrm>
          <a:prstGeom prst="rect">
            <a:avLst/>
          </a:prstGeom>
        </p:spPr>
        <p:txBody>
          <a:bodyPr/>
          <a:p>
            <a:r>
              <a:rPr lang="en-GB"/>
              <a:t>We gather all our pupil data onto a tracker spreadsheet.</a:t>
            </a:r>
            <a:endParaRPr/>
          </a:p>
          <a:p>
            <a:r>
              <a:rPr lang="en-GB"/>
              <a:t>None of these determiners are exclusive and most pupils will fall into a few of these categories.</a:t>
            </a:r>
            <a:endParaRPr/>
          </a:p>
          <a:p>
            <a:endParaRPr/>
          </a:p>
          <a:p>
            <a:r>
              <a:rPr lang="en-GB">
                <a:latin typeface="Calibri"/>
                <a:ea typeface="Arial"/>
              </a:rPr>
              <a:t>Caseload meetings for all year groups are also held throughout the session between SMT, PTPSs, CSWs and Nurture Leads allowing all pupil needs to be considered on an individual and regular basis and the list can be added to.</a:t>
            </a:r>
            <a:endParaRPr/>
          </a:p>
          <a:p>
            <a:endParaRPr/>
          </a:p>
          <a:p>
            <a:pPr>
              <a:lnSpc>
                <a:spcPct val="100000"/>
              </a:lnSpc>
            </a:pPr>
            <a:r>
              <a:rPr lang="en-GB">
                <a:latin typeface="Calibri"/>
                <a:ea typeface="Arial"/>
              </a:rPr>
              <a:t>This gives us our starting point with a profile for all pupils who may be in need of additional support.</a:t>
            </a:r>
            <a:endParaRPr/>
          </a:p>
          <a:p>
            <a:pPr>
              <a:lnSpc>
                <a:spcPct val="100000"/>
              </a:lnSpc>
            </a:pPr>
            <a:endParaRPr/>
          </a:p>
        </p:txBody>
      </p:sp>
      <p:sp>
        <p:nvSpPr>
          <p:cNvPr id="290" name="TextShape 2"/>
          <p:cNvSpPr txBox="1"/>
          <p:nvPr/>
        </p:nvSpPr>
        <p:spPr>
          <a:xfrm>
            <a:off x="3848760" y="9433080"/>
            <a:ext cx="2944080" cy="497880"/>
          </a:xfrm>
          <a:prstGeom prst="rect">
            <a:avLst/>
          </a:prstGeom>
        </p:spPr>
        <p:txBody>
          <a:bodyPr anchor="b"/>
          <a:p>
            <a:pPr algn="r">
              <a:lnSpc>
                <a:spcPct val="100000"/>
              </a:lnSpc>
            </a:pPr>
            <a:fld id="{9C0DEFF5-DB7F-4E53-BAD5-0CADF6D65623}" type="slidenum">
              <a:rPr lang="en-GB" sz="1200"/>
              <a:t>&lt;number&gt;</a:t>
            </a:fld>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1" name="PlaceHolder 1"/>
          <p:cNvSpPr>
            <a:spLocks noGrp="1"/>
          </p:cNvSpPr>
          <p:nvPr>
            <p:ph type="body"/>
          </p:nvPr>
        </p:nvSpPr>
        <p:spPr>
          <a:xfrm>
            <a:off x="679320" y="4779360"/>
            <a:ext cx="5435280" cy="3909960"/>
          </a:xfrm>
          <a:prstGeom prst="rect">
            <a:avLst/>
          </a:prstGeom>
        </p:spPr>
        <p:txBody>
          <a:bodyPr/>
          <a:p>
            <a:pPr>
              <a:lnSpc>
                <a:spcPct val="100000"/>
              </a:lnSpc>
            </a:pPr>
            <a:r>
              <a:rPr lang="en-GB" sz="1200"/>
              <a:t>As my colleague James said earlier, excellence and equity cannot be planned for in isolation and providing high quality experiences for all children supports those impacted by poverty.</a:t>
            </a:r>
            <a:endParaRPr/>
          </a:p>
          <a:p>
            <a:pPr>
              <a:lnSpc>
                <a:spcPct val="100000"/>
              </a:lnSpc>
            </a:pPr>
            <a:r>
              <a:rPr lang="en-GB" sz="1200"/>
              <a:t>Effects of excellence in learning and teaching are significant for children and young people from disadvantaged backgrounds and as well as our Pef programme we have an embedded programme of whole school teacher led CPD on research informed effective teaching practice.</a:t>
            </a:r>
            <a:endParaRPr/>
          </a:p>
          <a:p>
            <a:pPr>
              <a:lnSpc>
                <a:spcPct val="100000"/>
              </a:lnSpc>
            </a:pPr>
            <a:endParaRPr/>
          </a:p>
          <a:p>
            <a:pPr>
              <a:lnSpc>
                <a:spcPct val="100000"/>
              </a:lnSpc>
            </a:pPr>
            <a:r>
              <a:rPr lang="en-GB" sz="1200"/>
              <a:t>We also have a whole school literacy improvement programme for all of S1/2/3 and a Numeracy Development programme for S1/2 – both of which have been developed by our own teachers.</a:t>
            </a:r>
            <a:endParaRPr/>
          </a:p>
          <a:p>
            <a:pPr>
              <a:lnSpc>
                <a:spcPct val="100000"/>
              </a:lnSpc>
            </a:pPr>
            <a:endParaRPr/>
          </a:p>
          <a:p>
            <a:pPr>
              <a:lnSpc>
                <a:spcPct val="100000"/>
              </a:lnSpc>
            </a:pPr>
            <a:r>
              <a:rPr lang="en-GB" sz="1200">
                <a:solidFill>
                  <a:srgbClr val="292934"/>
                </a:solidFill>
              </a:rPr>
              <a:t>Additional smaller sets in both Maths and English have been created in S1/2/3/4 to support those with the greatest need. These sets are taught by ASN teachers in collaboration with the Maths and Languages Faculties.</a:t>
            </a:r>
            <a:endParaRPr/>
          </a:p>
          <a:p>
            <a:pPr>
              <a:lnSpc>
                <a:spcPct val="100000"/>
              </a:lnSpc>
            </a:pPr>
            <a:endParaRPr/>
          </a:p>
        </p:txBody>
      </p:sp>
      <p:sp>
        <p:nvSpPr>
          <p:cNvPr id="292" name="TextShape 2"/>
          <p:cNvSpPr txBox="1"/>
          <p:nvPr/>
        </p:nvSpPr>
        <p:spPr>
          <a:xfrm>
            <a:off x="3848760" y="9433080"/>
            <a:ext cx="2944080" cy="497880"/>
          </a:xfrm>
          <a:prstGeom prst="rect">
            <a:avLst/>
          </a:prstGeom>
        </p:spPr>
        <p:txBody>
          <a:bodyPr anchor="b"/>
          <a:p>
            <a:pPr algn="r">
              <a:lnSpc>
                <a:spcPct val="100000"/>
              </a:lnSpc>
            </a:pPr>
            <a:fld id="{F98DCBD6-948D-4484-9A9A-941CE0439970}" type="slidenum">
              <a:rPr lang="en-GB" sz="1200"/>
              <a:t>&lt;number&gt;</a:t>
            </a:fld>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3" name="PlaceHolder 1"/>
          <p:cNvSpPr>
            <a:spLocks noGrp="1"/>
          </p:cNvSpPr>
          <p:nvPr>
            <p:ph type="body"/>
          </p:nvPr>
        </p:nvSpPr>
        <p:spPr>
          <a:xfrm>
            <a:off x="679320" y="4779360"/>
            <a:ext cx="5435280" cy="3909960"/>
          </a:xfrm>
          <a:prstGeom prst="rect">
            <a:avLst/>
          </a:prstGeom>
        </p:spPr>
        <p:txBody>
          <a:bodyPr/>
          <a:p>
            <a:pPr>
              <a:lnSpc>
                <a:spcPct val="115000"/>
              </a:lnSpc>
            </a:pPr>
            <a:r>
              <a:rPr lang="en-GB" sz="1200">
                <a:solidFill>
                  <a:srgbClr val="292934"/>
                </a:solidFill>
              </a:rPr>
              <a:t>To run through the interventions we have put in place supported by Pupil Equity funding –</a:t>
            </a:r>
            <a:endParaRPr/>
          </a:p>
          <a:p>
            <a:pPr>
              <a:lnSpc>
                <a:spcPct val="115000"/>
              </a:lnSpc>
            </a:pPr>
            <a:endParaRPr/>
          </a:p>
          <a:p>
            <a:pPr>
              <a:lnSpc>
                <a:spcPct val="115000"/>
              </a:lnSpc>
            </a:pPr>
            <a:r>
              <a:rPr lang="en-GB" sz="1200">
                <a:solidFill>
                  <a:srgbClr val="292934"/>
                </a:solidFill>
              </a:rPr>
              <a:t>Pupils are tested in the BGE and individualised targeted literacy interventions carried out.</a:t>
            </a:r>
            <a:endParaRPr/>
          </a:p>
          <a:p>
            <a:pPr>
              <a:lnSpc>
                <a:spcPct val="115000"/>
              </a:lnSpc>
            </a:pPr>
            <a:r>
              <a:rPr lang="en-GB" sz="1200">
                <a:solidFill>
                  <a:srgbClr val="292934"/>
                </a:solidFill>
              </a:rPr>
              <a:t>Individual sessions are also offered to pupils in S3 and 4 who are at risk of not attaining a literacy or numeracy qualification.</a:t>
            </a:r>
            <a:endParaRPr/>
          </a:p>
          <a:p>
            <a:pPr>
              <a:lnSpc>
                <a:spcPct val="115000"/>
              </a:lnSpc>
            </a:pPr>
            <a:endParaRPr/>
          </a:p>
        </p:txBody>
      </p:sp>
      <p:sp>
        <p:nvSpPr>
          <p:cNvPr id="294" name="TextShape 2"/>
          <p:cNvSpPr txBox="1"/>
          <p:nvPr/>
        </p:nvSpPr>
        <p:spPr>
          <a:xfrm>
            <a:off x="3848760" y="9433080"/>
            <a:ext cx="2944080" cy="497880"/>
          </a:xfrm>
          <a:prstGeom prst="rect">
            <a:avLst/>
          </a:prstGeom>
        </p:spPr>
        <p:txBody>
          <a:bodyPr anchor="b"/>
          <a:p>
            <a:pPr algn="r">
              <a:lnSpc>
                <a:spcPct val="100000"/>
              </a:lnSpc>
            </a:pPr>
            <a:fld id="{995A7FAE-28CE-435C-9F7C-A44EC7462B81}" type="slidenum">
              <a:rPr lang="en-GB" sz="1200"/>
              <a:t>&lt;number&gt;</a:t>
            </a:fld>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79320" y="4779360"/>
            <a:ext cx="5435280" cy="3909960"/>
          </a:xfrm>
          <a:prstGeom prst="rect">
            <a:avLst/>
          </a:prstGeom>
        </p:spPr>
        <p:txBody>
          <a:bodyPr/>
          <a:p>
            <a:pPr>
              <a:lnSpc>
                <a:spcPct val="100000"/>
              </a:lnSpc>
            </a:pPr>
            <a:r>
              <a:rPr lang="en-GB" sz="1200">
                <a:latin typeface="Calibri"/>
                <a:ea typeface="Arial"/>
              </a:rPr>
              <a:t>Numeracy age testing is carried out at the beginning of the session and</a:t>
            </a:r>
            <a:r>
              <a:rPr lang="en-GB" sz="1200">
                <a:solidFill>
                  <a:srgbClr val="292934"/>
                </a:solidFill>
                <a:latin typeface="Calibri"/>
                <a:ea typeface="Arial"/>
              </a:rPr>
              <a:t>students will be taken through corrective lessons by trained teachers, in order to bring them up to an age-appropriate level of numeracy working.</a:t>
            </a:r>
            <a:endParaRPr/>
          </a:p>
          <a:p>
            <a:pPr>
              <a:lnSpc>
                <a:spcPct val="100000"/>
              </a:lnSpc>
            </a:pPr>
            <a:endParaRPr/>
          </a:p>
          <a:p>
            <a:pPr>
              <a:lnSpc>
                <a:spcPct val="100000"/>
              </a:lnSpc>
            </a:pPr>
            <a:endParaRPr/>
          </a:p>
        </p:txBody>
      </p:sp>
      <p:sp>
        <p:nvSpPr>
          <p:cNvPr id="296" name="TextShape 2"/>
          <p:cNvSpPr txBox="1"/>
          <p:nvPr/>
        </p:nvSpPr>
        <p:spPr>
          <a:xfrm>
            <a:off x="3848760" y="9433080"/>
            <a:ext cx="2944080" cy="497880"/>
          </a:xfrm>
          <a:prstGeom prst="rect">
            <a:avLst/>
          </a:prstGeom>
        </p:spPr>
        <p:txBody>
          <a:bodyPr anchor="b"/>
          <a:p>
            <a:pPr algn="r">
              <a:lnSpc>
                <a:spcPct val="100000"/>
              </a:lnSpc>
            </a:pPr>
            <a:fld id="{3F14360B-8245-4709-A8B0-D4435EA5C9C6}" type="slidenum">
              <a:rPr lang="en-GB" sz="1200"/>
              <a:t>&lt;number&gt;</a:t>
            </a:fld>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7" name="PlaceHolder 1"/>
          <p:cNvSpPr>
            <a:spLocks noGrp="1"/>
          </p:cNvSpPr>
          <p:nvPr>
            <p:ph type="body"/>
          </p:nvPr>
        </p:nvSpPr>
        <p:spPr>
          <a:xfrm>
            <a:off x="679320" y="4779360"/>
            <a:ext cx="5435280" cy="3909960"/>
          </a:xfrm>
          <a:prstGeom prst="rect">
            <a:avLst/>
          </a:prstGeom>
        </p:spPr>
        <p:txBody>
          <a:bodyPr/>
          <a:p>
            <a:r>
              <a:rPr lang="en-GB"/>
              <a:t>To support the Attendance policy referred to previously we have appointed 2 Attendance and Family support leads who work with pupils and their families to identify and address barriers to attendance.</a:t>
            </a:r>
            <a:endParaRPr/>
          </a:p>
        </p:txBody>
      </p:sp>
      <p:sp>
        <p:nvSpPr>
          <p:cNvPr id="298" name="TextShape 2"/>
          <p:cNvSpPr txBox="1"/>
          <p:nvPr/>
        </p:nvSpPr>
        <p:spPr>
          <a:xfrm>
            <a:off x="3848760" y="9433080"/>
            <a:ext cx="2944080" cy="497880"/>
          </a:xfrm>
          <a:prstGeom prst="rect">
            <a:avLst/>
          </a:prstGeom>
        </p:spPr>
        <p:txBody>
          <a:bodyPr anchor="b"/>
          <a:p>
            <a:pPr algn="r">
              <a:lnSpc>
                <a:spcPct val="100000"/>
              </a:lnSpc>
            </a:pPr>
            <a:fld id="{3B4232B6-D7E6-4E16-A718-132D6E8ABE62}" type="slidenum">
              <a:rPr lang="en-GB" sz="1200"/>
              <a:t>&lt;number&gt;</a:t>
            </a:fld>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9" name="PlaceHolder 1"/>
          <p:cNvSpPr>
            <a:spLocks noGrp="1"/>
          </p:cNvSpPr>
          <p:nvPr>
            <p:ph type="body"/>
          </p:nvPr>
        </p:nvSpPr>
        <p:spPr>
          <a:xfrm>
            <a:off x="679320" y="4779360"/>
            <a:ext cx="5435280" cy="3909960"/>
          </a:xfrm>
          <a:prstGeom prst="rect">
            <a:avLst/>
          </a:prstGeom>
        </p:spPr>
        <p:txBody>
          <a:bodyPr/>
          <a:p>
            <a:r>
              <a:rPr lang="en-GB" sz="1600">
                <a:solidFill>
                  <a:srgbClr val="000000"/>
                </a:solidFill>
                <a:latin typeface="Calibri"/>
                <a:ea typeface="Cambria"/>
              </a:rPr>
              <a:t>SOFTSTART is one of our biggest projects – this is a school classroom that has been adapted  to bea place of warmth, comfort and safety offering a nurturing environment to pupils who are struggling totransition from what may be very chaotic or stressful home life into their school day. They can have breakfast and support from the staff there; this has been in place for 5 years and has been very successful, with pupils who could not attend at all in S1 becoming confident and successful Senior pupils.</a:t>
            </a:r>
            <a:endParaRPr/>
          </a:p>
          <a:p>
            <a:endParaRPr/>
          </a:p>
          <a:p>
            <a:r>
              <a:rPr lang="en-GB" sz="1600">
                <a:solidFill>
                  <a:srgbClr val="000000"/>
                </a:solidFill>
                <a:latin typeface="Calibri"/>
                <a:ea typeface="Cambria"/>
              </a:rPr>
              <a:t>Likewise our MENTORING programme – school staff ( not just teachers – PSAs, office staff, music instructors) mentor between 40 and 50 pupils providing essential and constant adult support for some. Particularly those pupils who have experienced trauma – one stable contact in their lives can make all the difference.</a:t>
            </a:r>
            <a:endParaRPr/>
          </a:p>
          <a:p>
            <a:endParaRPr/>
          </a:p>
          <a:p>
            <a:pPr>
              <a:lnSpc>
                <a:spcPct val="100000"/>
              </a:lnSpc>
            </a:pPr>
            <a:r>
              <a:rPr lang="en-GB" sz="1200">
                <a:solidFill>
                  <a:srgbClr val="333333"/>
                </a:solidFill>
                <a:latin typeface="Roboto"/>
                <a:ea typeface="Cambria"/>
              </a:rPr>
              <a:t>Tackling the COST OF THE SCHOOL DAY can help to remove financial barriers to learning and participation for children on low incomes. This is an important focus for us. There have been no curricular costs for pupils for quite a few years but we have recently audited where there are other costs for children and families – sometimes very small but these can be significant.</a:t>
            </a:r>
            <a:r>
              <a:rPr lang="en-GB" sz="1200">
                <a:solidFill>
                  <a:srgbClr val="201c3e"/>
                </a:solidFill>
                <a:latin typeface="ITCAvantGardeStd"/>
                <a:ea typeface="Cambria"/>
              </a:rPr>
              <a:t>When children and young people can’t take part in opportunities because of cost, they miss out and feel excluded, and it is harder for them to learn, achieve and be happy at school. </a:t>
            </a:r>
            <a:endParaRPr/>
          </a:p>
          <a:p>
            <a:pPr>
              <a:lnSpc>
                <a:spcPct val="100000"/>
              </a:lnSpc>
            </a:pPr>
            <a:r>
              <a:rPr lang="en-GB" sz="1200">
                <a:solidFill>
                  <a:srgbClr val="201c3e"/>
                </a:solidFill>
                <a:latin typeface="ITCAvantGardeStd"/>
                <a:ea typeface="Cambria"/>
              </a:rPr>
              <a:t>We maintain a stock of uniform and PE kit to ensure equity by providing any pieces of dress code that pupils might need. We deliberately keep our dress code as simple and as cheap to source as possible. We provide basic stationery items in every classroom that pupils can help themselves to.</a:t>
            </a:r>
            <a:endParaRPr/>
          </a:p>
          <a:p>
            <a:pPr>
              <a:lnSpc>
                <a:spcPct val="100000"/>
              </a:lnSpc>
            </a:pPr>
            <a:r>
              <a:rPr lang="en-GB" sz="1200">
                <a:solidFill>
                  <a:srgbClr val="201c3e"/>
                </a:solidFill>
                <a:latin typeface="ITCAvantGardeStd"/>
                <a:ea typeface="Cambria"/>
              </a:rPr>
              <a:t>We make any donations for fundraising anonymous.</a:t>
            </a:r>
            <a:endParaRPr/>
          </a:p>
          <a:p>
            <a:pPr>
              <a:lnSpc>
                <a:spcPct val="100000"/>
              </a:lnSpc>
            </a:pPr>
            <a:r>
              <a:rPr lang="en-GB" sz="1200">
                <a:solidFill>
                  <a:srgbClr val="201c3e"/>
                </a:solidFill>
                <a:latin typeface="ITCAvantGardeStd"/>
                <a:ea typeface="Cambria"/>
              </a:rPr>
              <a:t>We are also working with Caithness Poverty Action Group.</a:t>
            </a:r>
            <a:endParaRPr/>
          </a:p>
          <a:p>
            <a:pPr>
              <a:lnSpc>
                <a:spcPct val="100000"/>
              </a:lnSpc>
            </a:pPr>
            <a:endParaRPr/>
          </a:p>
        </p:txBody>
      </p:sp>
      <p:sp>
        <p:nvSpPr>
          <p:cNvPr id="300" name="TextShape 2"/>
          <p:cNvSpPr txBox="1"/>
          <p:nvPr/>
        </p:nvSpPr>
        <p:spPr>
          <a:xfrm>
            <a:off x="3848760" y="9433080"/>
            <a:ext cx="2944080" cy="497880"/>
          </a:xfrm>
          <a:prstGeom prst="rect">
            <a:avLst/>
          </a:prstGeom>
        </p:spPr>
        <p:txBody>
          <a:bodyPr anchor="b"/>
          <a:p>
            <a:pPr algn="r">
              <a:lnSpc>
                <a:spcPct val="100000"/>
              </a:lnSpc>
            </a:pPr>
            <a:fld id="{EA0AB569-1C54-42B1-AC45-E6987F77D698}" type="slidenum">
              <a:rPr lang="en-GB" sz="1200"/>
              <a:t>&lt;number&gt;</a:t>
            </a:fld>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1" name="PlaceHolder 1"/>
          <p:cNvSpPr>
            <a:spLocks noGrp="1"/>
          </p:cNvSpPr>
          <p:nvPr>
            <p:ph type="body"/>
          </p:nvPr>
        </p:nvSpPr>
        <p:spPr>
          <a:xfrm>
            <a:off x="679320" y="4779360"/>
            <a:ext cx="5435280" cy="3909960"/>
          </a:xfrm>
          <a:prstGeom prst="rect">
            <a:avLst/>
          </a:prstGeom>
        </p:spPr>
        <p:txBody>
          <a:bodyPr/>
          <a:p>
            <a:pPr>
              <a:lnSpc>
                <a:spcPct val="100000"/>
              </a:lnSpc>
            </a:pPr>
            <a:r>
              <a:rPr lang="en-GB" sz="1400">
                <a:solidFill>
                  <a:srgbClr val="333333"/>
                </a:solidFill>
                <a:latin typeface="+mn-lt"/>
              </a:rPr>
              <a:t>Collaboration across services is crucial in tackling the poverty related attainment gap and we use partner services where we can – CSWs, YDOs, HLH</a:t>
            </a:r>
            <a:endParaRPr/>
          </a:p>
          <a:p>
            <a:pPr>
              <a:lnSpc>
                <a:spcPct val="100000"/>
              </a:lnSpc>
            </a:pPr>
            <a:endParaRPr/>
          </a:p>
          <a:p>
            <a:pPr>
              <a:lnSpc>
                <a:spcPct val="100000"/>
              </a:lnSpc>
            </a:pPr>
            <a:r>
              <a:rPr lang="en-GB" sz="1400">
                <a:solidFill>
                  <a:srgbClr val="000000"/>
                </a:solidFill>
                <a:latin typeface="+mn-lt"/>
                <a:ea typeface="Times New Roman"/>
              </a:rPr>
              <a:t>Parents have been invited into school to attend sessions on how to help their children study and prepare for exams.</a:t>
            </a:r>
            <a:endParaRPr/>
          </a:p>
          <a:p>
            <a:pPr>
              <a:lnSpc>
                <a:spcPct val="100000"/>
              </a:lnSpc>
            </a:pPr>
            <a:endParaRPr/>
          </a:p>
        </p:txBody>
      </p:sp>
      <p:sp>
        <p:nvSpPr>
          <p:cNvPr id="302" name="TextShape 2"/>
          <p:cNvSpPr txBox="1"/>
          <p:nvPr/>
        </p:nvSpPr>
        <p:spPr>
          <a:xfrm>
            <a:off x="3848760" y="9433080"/>
            <a:ext cx="2944080" cy="497880"/>
          </a:xfrm>
          <a:prstGeom prst="rect">
            <a:avLst/>
          </a:prstGeom>
        </p:spPr>
        <p:txBody>
          <a:bodyPr anchor="b"/>
          <a:p>
            <a:pPr algn="r">
              <a:lnSpc>
                <a:spcPct val="100000"/>
              </a:lnSpc>
            </a:pPr>
            <a:fld id="{38EBBF74-E4D4-4415-826B-2A6202A008F5}" type="slidenum">
              <a:rPr lang="en-GB" sz="1200"/>
              <a:t>&lt;number&gt;</a:t>
            </a:fld>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3" name="PlaceHolder 1"/>
          <p:cNvSpPr>
            <a:spLocks noGrp="1"/>
          </p:cNvSpPr>
          <p:nvPr>
            <p:ph type="body"/>
          </p:nvPr>
        </p:nvSpPr>
        <p:spPr>
          <a:xfrm>
            <a:off x="679320" y="4779360"/>
            <a:ext cx="5435280" cy="3909960"/>
          </a:xfrm>
          <a:prstGeom prst="rect">
            <a:avLst/>
          </a:prstGeom>
        </p:spPr>
        <p:txBody>
          <a:bodyPr/>
          <a:p>
            <a:r>
              <a:rPr lang="en-GB"/>
              <a:t>Evaluating the impact of what we do is a vital part of the process.</a:t>
            </a:r>
            <a:endParaRPr/>
          </a:p>
          <a:p>
            <a:r>
              <a:rPr lang="en-GB"/>
              <a:t>Our Pef tracking spreadsheet keeps note of any interventions offered to pupils and updates the relevant data at key points.</a:t>
            </a:r>
            <a:endParaRPr/>
          </a:p>
          <a:p>
            <a:r>
              <a:rPr lang="en-GB"/>
              <a:t>Our termly caseload meetings allows for discussion of individual progress.</a:t>
            </a:r>
            <a:endParaRPr/>
          </a:p>
          <a:p>
            <a:r>
              <a:rPr lang="en-GB"/>
              <a:t>The Pef plan identifies the targeted improvements aimed for and a summary of progress towards these.</a:t>
            </a:r>
            <a:endParaRPr/>
          </a:p>
          <a:p>
            <a:endParaRPr/>
          </a:p>
        </p:txBody>
      </p:sp>
      <p:sp>
        <p:nvSpPr>
          <p:cNvPr id="304" name="TextShape 2"/>
          <p:cNvSpPr txBox="1"/>
          <p:nvPr/>
        </p:nvSpPr>
        <p:spPr>
          <a:xfrm>
            <a:off x="3848760" y="9433080"/>
            <a:ext cx="2944080" cy="497880"/>
          </a:xfrm>
          <a:prstGeom prst="rect">
            <a:avLst/>
          </a:prstGeom>
        </p:spPr>
        <p:txBody>
          <a:bodyPr anchor="b"/>
          <a:p>
            <a:pPr algn="r">
              <a:lnSpc>
                <a:spcPct val="100000"/>
              </a:lnSpc>
            </a:pPr>
            <a:fld id="{5F936C8D-0C23-48D9-869C-796694A1A7CE}" type="slidenum">
              <a:rPr lang="en-GB" sz="1200"/>
              <a:t>&lt;number&gt;</a:t>
            </a:fld>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5" name="PlaceHolder 1"/>
          <p:cNvSpPr>
            <a:spLocks noGrp="1"/>
          </p:cNvSpPr>
          <p:nvPr>
            <p:ph type="body"/>
          </p:nvPr>
        </p:nvSpPr>
        <p:spPr>
          <a:xfrm>
            <a:off x="679320" y="4779360"/>
            <a:ext cx="5435280" cy="3909960"/>
          </a:xfrm>
          <a:prstGeom prst="rect">
            <a:avLst/>
          </a:prstGeom>
        </p:spPr>
        <p:txBody>
          <a:bodyPr/>
          <a:p>
            <a:r>
              <a:rPr lang="en-GB"/>
              <a:t>For example it is relatively easy to measure increased attendance and engagement from pupils being supported by the Attendance and Family support leads.</a:t>
            </a:r>
            <a:endParaRPr/>
          </a:p>
          <a:p>
            <a:endParaRPr/>
          </a:p>
        </p:txBody>
      </p:sp>
      <p:sp>
        <p:nvSpPr>
          <p:cNvPr id="306" name="TextShape 2"/>
          <p:cNvSpPr txBox="1"/>
          <p:nvPr/>
        </p:nvSpPr>
        <p:spPr>
          <a:xfrm>
            <a:off x="3848760" y="9433080"/>
            <a:ext cx="2944080" cy="497880"/>
          </a:xfrm>
          <a:prstGeom prst="rect">
            <a:avLst/>
          </a:prstGeom>
        </p:spPr>
        <p:txBody>
          <a:bodyPr anchor="b"/>
          <a:p>
            <a:pPr algn="r">
              <a:lnSpc>
                <a:spcPct val="100000"/>
              </a:lnSpc>
            </a:pPr>
            <a:fld id="{BCBE65F9-49EF-451F-99D9-06B45BC17330}" type="slidenum">
              <a:rPr lang="en-GB" sz="1200"/>
              <a:t>&lt;number&gt;</a:t>
            </a:fld>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7" name="PlaceHolder 1"/>
          <p:cNvSpPr>
            <a:spLocks noGrp="1"/>
          </p:cNvSpPr>
          <p:nvPr>
            <p:ph type="body"/>
          </p:nvPr>
        </p:nvSpPr>
        <p:spPr>
          <a:xfrm>
            <a:off x="679320" y="4779360"/>
            <a:ext cx="5435280" cy="3909960"/>
          </a:xfrm>
          <a:prstGeom prst="rect">
            <a:avLst/>
          </a:prstGeom>
        </p:spPr>
        <p:txBody>
          <a:bodyPr/>
          <a:p>
            <a:pPr>
              <a:lnSpc>
                <a:spcPct val="100000"/>
              </a:lnSpc>
            </a:pPr>
            <a:r>
              <a:rPr lang="en-GB" sz="1200">
                <a:solidFill>
                  <a:srgbClr val="000000"/>
                </a:solidFill>
                <a:latin typeface="Calibri"/>
                <a:ea typeface="Cambria"/>
              </a:rPr>
              <a:t>Progress of the mentees are monitored through an initial completion of the Goodman’s ‘</a:t>
            </a:r>
            <a:r>
              <a:rPr i="1" lang="en-GB" sz="1200">
                <a:solidFill>
                  <a:srgbClr val="000000"/>
                </a:solidFill>
                <a:latin typeface="Calibri"/>
                <a:ea typeface="Cambria"/>
              </a:rPr>
              <a:t>Strengths and Difficulties’</a:t>
            </a:r>
            <a:r>
              <a:rPr lang="en-GB" sz="1200">
                <a:solidFill>
                  <a:srgbClr val="000000"/>
                </a:solidFill>
                <a:latin typeface="Calibri"/>
                <a:ea typeface="Cambria"/>
              </a:rPr>
              <a:t>questionnaire before sessions begin and then the follow up questionnaire on completion of mentoring.</a:t>
            </a:r>
            <a:endParaRPr/>
          </a:p>
          <a:p>
            <a:pPr>
              <a:lnSpc>
                <a:spcPct val="100000"/>
              </a:lnSpc>
            </a:pPr>
            <a:r>
              <a:rPr lang="en-GB" sz="1200">
                <a:solidFill>
                  <a:srgbClr val="000000"/>
                </a:solidFill>
                <a:latin typeface="Ebrima"/>
                <a:ea typeface="Ebrima"/>
              </a:rPr>
              <a:t>52 pupils had regular meetings in school throughout this year, with 29 being involved in weekly meeting for the year and 13 pupils using the mentor programme on a short-term basis.</a:t>
            </a:r>
            <a:endParaRPr/>
          </a:p>
          <a:p>
            <a:pPr>
              <a:lnSpc>
                <a:spcPct val="100000"/>
              </a:lnSpc>
            </a:pPr>
            <a:endParaRPr/>
          </a:p>
        </p:txBody>
      </p:sp>
      <p:sp>
        <p:nvSpPr>
          <p:cNvPr id="308" name="TextShape 2"/>
          <p:cNvSpPr txBox="1"/>
          <p:nvPr/>
        </p:nvSpPr>
        <p:spPr>
          <a:xfrm>
            <a:off x="3848760" y="9433080"/>
            <a:ext cx="2944080" cy="497880"/>
          </a:xfrm>
          <a:prstGeom prst="rect">
            <a:avLst/>
          </a:prstGeom>
        </p:spPr>
        <p:txBody>
          <a:bodyPr anchor="b"/>
          <a:p>
            <a:pPr algn="r">
              <a:lnSpc>
                <a:spcPct val="100000"/>
              </a:lnSpc>
            </a:pPr>
            <a:fld id="{369EC2DE-7377-472D-88E8-5B6ED2032CF9}" type="slidenum">
              <a:rPr lang="en-GB" sz="1200"/>
              <a:t>&lt;number&gt;</a:t>
            </a:fld>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3" name="PlaceHolder 1"/>
          <p:cNvSpPr>
            <a:spLocks noGrp="1"/>
          </p:cNvSpPr>
          <p:nvPr>
            <p:ph type="body"/>
          </p:nvPr>
        </p:nvSpPr>
        <p:spPr>
          <a:xfrm>
            <a:off x="679320" y="4779360"/>
            <a:ext cx="5435280" cy="3909960"/>
          </a:xfrm>
          <a:prstGeom prst="rect">
            <a:avLst/>
          </a:prstGeom>
        </p:spPr>
        <p:txBody>
          <a:bodyPr/>
          <a:p>
            <a:r>
              <a:rPr lang="en-GB" sz="1600">
                <a:ea typeface="Calibri"/>
              </a:rPr>
              <a:t>Thurso High School, built in 1958, is the most northerly secondary school on the Scottish mainland serving the coastal town of Thurso and the west of Caithness. We educate around 750 young people in a truly comprehensive environment and are proud of the social diversity of our catchment.</a:t>
            </a:r>
            <a:endParaRPr/>
          </a:p>
          <a:p>
            <a:endParaRPr/>
          </a:p>
          <a:p>
            <a:r>
              <a:rPr lang="en-GB" sz="1600">
                <a:ea typeface="Calibri"/>
              </a:rPr>
              <a:t>Of our current pupils, 32% have recognised additional support needs and 15.2%</a:t>
            </a:r>
            <a:r>
              <a:rPr lang="en-GB" sz="1600">
                <a:solidFill>
                  <a:srgbClr val="ff0000"/>
                </a:solidFill>
                <a:ea typeface="Calibri"/>
              </a:rPr>
              <a:t>are registered for free school meals. Our demographic is changing slightly due to changes in the major local employer of Dounreay and the increase in families moving into the area from the south.</a:t>
            </a:r>
            <a:endParaRPr/>
          </a:p>
          <a:p>
            <a:endParaRPr/>
          </a:p>
          <a:p>
            <a:r>
              <a:rPr lang="en-GB" sz="1600">
                <a:solidFill>
                  <a:srgbClr val="ff0000"/>
                </a:solidFill>
                <a:ea typeface="Calibri"/>
              </a:rPr>
              <a:t>Our SIMD data suggests that we have no children living in the lowest deciles 1 and 2, but we recognise, as does the Scottish Government, that this indicator is not effective when looking at individual pupils and our local knowledge and knowledge of the pupils means that we know there are most certainly pupils and families living in poverty in our area. Across Scotland between 11 and 32% of children live in low income families, and this data is more accurate.</a:t>
            </a:r>
            <a:endParaRPr/>
          </a:p>
          <a:p>
            <a:endParaRPr/>
          </a:p>
          <a:p>
            <a:r>
              <a:rPr lang="en-GB" sz="1600">
                <a:solidFill>
                  <a:srgbClr val="ff0000"/>
                </a:solidFill>
                <a:ea typeface="Calibri"/>
              </a:rPr>
              <a:t>Our school received £53,900 Pupil Equity funding last session and will get £45,815 in 2023-24.</a:t>
            </a:r>
            <a:endParaRPr/>
          </a:p>
          <a:p>
            <a:endParaRPr/>
          </a:p>
        </p:txBody>
      </p:sp>
      <p:sp>
        <p:nvSpPr>
          <p:cNvPr id="274" name="TextShape 2"/>
          <p:cNvSpPr txBox="1"/>
          <p:nvPr/>
        </p:nvSpPr>
        <p:spPr>
          <a:xfrm>
            <a:off x="3848760" y="9433080"/>
            <a:ext cx="2944080" cy="497880"/>
          </a:xfrm>
          <a:prstGeom prst="rect">
            <a:avLst/>
          </a:prstGeom>
        </p:spPr>
        <p:txBody>
          <a:bodyPr anchor="b"/>
          <a:p>
            <a:pPr algn="r">
              <a:lnSpc>
                <a:spcPct val="100000"/>
              </a:lnSpc>
            </a:pPr>
            <a:fld id="{637207A4-80EF-4E29-BD49-40E1C6A16CAD}" type="slidenum">
              <a:rPr lang="en-GB" sz="1200"/>
              <a:t>&lt;number&gt;</a:t>
            </a:fld>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9" name="PlaceHolder 1"/>
          <p:cNvSpPr>
            <a:spLocks noGrp="1"/>
          </p:cNvSpPr>
          <p:nvPr>
            <p:ph type="body"/>
          </p:nvPr>
        </p:nvSpPr>
        <p:spPr>
          <a:xfrm>
            <a:off x="679320" y="4779360"/>
            <a:ext cx="5435280" cy="3909960"/>
          </a:xfrm>
          <a:prstGeom prst="rect">
            <a:avLst/>
          </a:prstGeom>
        </p:spPr>
        <p:txBody>
          <a:bodyPr/>
          <a:p>
            <a:pPr>
              <a:lnSpc>
                <a:spcPct val="100000"/>
              </a:lnSpc>
            </a:pPr>
            <a:r>
              <a:rPr lang="en-GB">
                <a:latin typeface="Calibri"/>
                <a:ea typeface="Arial"/>
              </a:rPr>
              <a:t>A small group of pupils has also been supported through the Paired Reading program, which had a really positive impact on pupils’ ability to read aloud and to challenge themselves with the support of S6 volunteers.</a:t>
            </a:r>
            <a:endParaRPr/>
          </a:p>
        </p:txBody>
      </p:sp>
      <p:sp>
        <p:nvSpPr>
          <p:cNvPr id="310" name="TextShape 2"/>
          <p:cNvSpPr txBox="1"/>
          <p:nvPr/>
        </p:nvSpPr>
        <p:spPr>
          <a:xfrm>
            <a:off x="3848760" y="9433080"/>
            <a:ext cx="2944080" cy="497880"/>
          </a:xfrm>
          <a:prstGeom prst="rect">
            <a:avLst/>
          </a:prstGeom>
        </p:spPr>
        <p:txBody>
          <a:bodyPr anchor="b"/>
          <a:p>
            <a:pPr algn="r">
              <a:lnSpc>
                <a:spcPct val="100000"/>
              </a:lnSpc>
            </a:pPr>
            <a:fld id="{E2C86BB9-35C6-4874-9F68-7CCC89F84D23}" type="slidenum">
              <a:rPr lang="en-GB" sz="1200"/>
              <a:t>&lt;number&gt;</a:t>
            </a:fld>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1" name="PlaceHolder 1"/>
          <p:cNvSpPr>
            <a:spLocks noGrp="1"/>
          </p:cNvSpPr>
          <p:nvPr>
            <p:ph type="body"/>
          </p:nvPr>
        </p:nvSpPr>
        <p:spPr>
          <a:xfrm>
            <a:off x="679320" y="4779360"/>
            <a:ext cx="5435280" cy="3909960"/>
          </a:xfrm>
          <a:prstGeom prst="rect">
            <a:avLst/>
          </a:prstGeom>
        </p:spPr>
        <p:txBody>
          <a:bodyPr/>
          <a:p>
            <a:pPr>
              <a:lnSpc>
                <a:spcPct val="100000"/>
              </a:lnSpc>
            </a:pPr>
            <a:r>
              <a:rPr lang="en-GB"/>
              <a:t>You can see that our whole school interventions for Literacy and Numeracy as well as Pef targeted interventions are having an effect – numbers achieving Level 3 or better and Level 4, which had dipped in 2022 have now matched and in most measures surpassed those of 2019.</a:t>
            </a:r>
            <a:endParaRPr/>
          </a:p>
          <a:p>
            <a:pPr>
              <a:lnSpc>
                <a:spcPct val="100000"/>
              </a:lnSpc>
            </a:pPr>
            <a:endParaRPr/>
          </a:p>
          <a:p>
            <a:pPr>
              <a:lnSpc>
                <a:spcPct val="100000"/>
              </a:lnSpc>
            </a:pPr>
            <a:r>
              <a:rPr lang="en-GB"/>
              <a:t>There is no data yet for 2023 attainment in Senior Phase Literacy and Numeracy but our Pef programme across the past 6 years has supported good attainment for THS pupils with</a:t>
            </a:r>
            <a:endParaRPr/>
          </a:p>
        </p:txBody>
      </p:sp>
      <p:sp>
        <p:nvSpPr>
          <p:cNvPr id="312" name="TextShape 2"/>
          <p:cNvSpPr txBox="1"/>
          <p:nvPr/>
        </p:nvSpPr>
        <p:spPr>
          <a:xfrm>
            <a:off x="3848760" y="9433080"/>
            <a:ext cx="2944080" cy="497880"/>
          </a:xfrm>
          <a:prstGeom prst="rect">
            <a:avLst/>
          </a:prstGeom>
        </p:spPr>
        <p:txBody>
          <a:bodyPr anchor="b"/>
          <a:p>
            <a:pPr algn="r">
              <a:lnSpc>
                <a:spcPct val="100000"/>
              </a:lnSpc>
            </a:pPr>
            <a:fld id="{6C35719F-1D71-4943-8C67-C7A3A1618371}" type="slidenum">
              <a:rPr lang="en-GB" sz="1200"/>
              <a:t>&lt;number&gt;</a:t>
            </a:fld>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3" name="PlaceHolder 1"/>
          <p:cNvSpPr>
            <a:spLocks noGrp="1"/>
          </p:cNvSpPr>
          <p:nvPr>
            <p:ph type="body"/>
          </p:nvPr>
        </p:nvSpPr>
        <p:spPr>
          <a:xfrm>
            <a:off x="679320" y="4779360"/>
            <a:ext cx="5435280" cy="3909960"/>
          </a:xfrm>
          <a:prstGeom prst="rect">
            <a:avLst/>
          </a:prstGeom>
        </p:spPr>
        <p:txBody>
          <a:bodyPr/>
          <a:p>
            <a:pPr>
              <a:lnSpc>
                <a:spcPct val="100000"/>
              </a:lnSpc>
            </a:pPr>
            <a:r>
              <a:rPr lang="en-GB"/>
              <a:t>There is no data yet for 2023 attainment in Senior Phase Literacy and Numeracy but our Pef programme across the past 6 years has supported good attainment for THS pupils with</a:t>
            </a:r>
            <a:endParaRPr/>
          </a:p>
          <a:p>
            <a:pPr>
              <a:lnSpc>
                <a:spcPct val="100000"/>
              </a:lnSpc>
            </a:pPr>
            <a:endParaRPr/>
          </a:p>
          <a:p>
            <a:pPr>
              <a:lnSpc>
                <a:spcPct val="100000"/>
              </a:lnSpc>
            </a:pPr>
            <a:r>
              <a:rPr lang="en-GB"/>
              <a:t>S5 Numeracy</a:t>
            </a:r>
            <a:r>
              <a:rPr lang="en-GB">
                <a:solidFill>
                  <a:srgbClr val="000000"/>
                </a:solidFill>
                <a:latin typeface="Calibri"/>
              </a:rPr>
              <a:t>Thurso High School</a:t>
            </a:r>
            <a:r>
              <a:rPr lang="en-GB">
                <a:solidFill>
                  <a:srgbClr val="00b050"/>
                </a:solidFill>
                <a:latin typeface="Calibri"/>
              </a:rPr>
              <a:t>96.2695.3382.24</a:t>
            </a:r>
            <a:endParaRPr/>
          </a:p>
          <a:p>
            <a:pPr>
              <a:lnSpc>
                <a:spcPct val="100000"/>
              </a:lnSpc>
            </a:pPr>
            <a:r>
              <a:rPr lang="en-GB">
                <a:solidFill>
                  <a:srgbClr val="000000"/>
                </a:solidFill>
                <a:latin typeface="Calibri"/>
              </a:rPr>
              <a:t>Virtual Comparator 95.9894.4979.81</a:t>
            </a:r>
            <a:endParaRPr/>
          </a:p>
          <a:p>
            <a:pPr>
              <a:lnSpc>
                <a:spcPct val="100000"/>
              </a:lnSpc>
            </a:pPr>
            <a:r>
              <a:rPr lang="en-GB">
                <a:solidFill>
                  <a:srgbClr val="000000"/>
                </a:solidFill>
                <a:latin typeface="Calibri"/>
              </a:rPr>
              <a:t>S5 LiteracyThurso High School95.3395.3391.59</a:t>
            </a:r>
            <a:endParaRPr/>
          </a:p>
          <a:p>
            <a:pPr>
              <a:lnSpc>
                <a:spcPct val="100000"/>
              </a:lnSpc>
            </a:pPr>
            <a:r>
              <a:rPr lang="en-GB">
                <a:solidFill>
                  <a:srgbClr val="000000"/>
                </a:solidFill>
                <a:latin typeface="Calibri"/>
              </a:rPr>
              <a:t>Virtual Comparator97.3896.0790.09</a:t>
            </a:r>
            <a:endParaRPr/>
          </a:p>
        </p:txBody>
      </p:sp>
      <p:sp>
        <p:nvSpPr>
          <p:cNvPr id="314" name="TextShape 2"/>
          <p:cNvSpPr txBox="1"/>
          <p:nvPr/>
        </p:nvSpPr>
        <p:spPr>
          <a:xfrm>
            <a:off x="3848760" y="9433080"/>
            <a:ext cx="2944080" cy="497880"/>
          </a:xfrm>
          <a:prstGeom prst="rect">
            <a:avLst/>
          </a:prstGeom>
        </p:spPr>
        <p:txBody>
          <a:bodyPr anchor="b"/>
          <a:p>
            <a:pPr algn="r">
              <a:lnSpc>
                <a:spcPct val="100000"/>
              </a:lnSpc>
            </a:pPr>
            <a:fld id="{7B34D289-5EE4-4049-A5BF-34AE6F8B8214}" type="slidenum">
              <a:rPr lang="en-GB" sz="1200"/>
              <a:t>&lt;number&gt;</a:t>
            </a:fld>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5" name="PlaceHolder 1"/>
          <p:cNvSpPr>
            <a:spLocks noGrp="1"/>
          </p:cNvSpPr>
          <p:nvPr>
            <p:ph type="body"/>
          </p:nvPr>
        </p:nvSpPr>
        <p:spPr>
          <a:xfrm>
            <a:off x="679320" y="4779360"/>
            <a:ext cx="5435280" cy="3909960"/>
          </a:xfrm>
          <a:prstGeom prst="rect">
            <a:avLst/>
          </a:prstGeom>
        </p:spPr>
        <p:txBody>
          <a:bodyPr/>
          <a:p>
            <a:r>
              <a:rPr lang="en-GB"/>
              <a:t>There are many areas where we would like to improve what we can offer – these are just some of them.</a:t>
            </a:r>
            <a:endParaRPr/>
          </a:p>
          <a:p>
            <a:r>
              <a:rPr lang="en-GB"/>
              <a:t>There are fewer services to call on in the North and we do our best to provide what we can for the pupils in school – there is always more we could do.</a:t>
            </a:r>
            <a:endParaRPr/>
          </a:p>
        </p:txBody>
      </p:sp>
      <p:sp>
        <p:nvSpPr>
          <p:cNvPr id="316" name="TextShape 2"/>
          <p:cNvSpPr txBox="1"/>
          <p:nvPr/>
        </p:nvSpPr>
        <p:spPr>
          <a:xfrm>
            <a:off x="3848760" y="9433080"/>
            <a:ext cx="2944080" cy="497880"/>
          </a:xfrm>
          <a:prstGeom prst="rect">
            <a:avLst/>
          </a:prstGeom>
        </p:spPr>
        <p:txBody>
          <a:bodyPr anchor="b"/>
          <a:p>
            <a:pPr algn="r">
              <a:lnSpc>
                <a:spcPct val="100000"/>
              </a:lnSpc>
            </a:pPr>
            <a:fld id="{84CBC140-219D-47BC-AED3-D12762647AAC}" type="slidenum">
              <a:rPr lang="en-GB" sz="1200"/>
              <a:t>&lt;number&gt;</a:t>
            </a:fld>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7" name="PlaceHolder 1"/>
          <p:cNvSpPr>
            <a:spLocks noGrp="1"/>
          </p:cNvSpPr>
          <p:nvPr>
            <p:ph type="body"/>
          </p:nvPr>
        </p:nvSpPr>
        <p:spPr>
          <a:xfrm>
            <a:off x="679320" y="4779360"/>
            <a:ext cx="5435280" cy="3909960"/>
          </a:xfrm>
          <a:prstGeom prst="rect">
            <a:avLst/>
          </a:prstGeom>
        </p:spPr>
        <p:txBody>
          <a:bodyPr/>
          <a:p>
            <a:endParaRPr/>
          </a:p>
        </p:txBody>
      </p:sp>
      <p:sp>
        <p:nvSpPr>
          <p:cNvPr id="318" name="TextShape 2"/>
          <p:cNvSpPr txBox="1"/>
          <p:nvPr/>
        </p:nvSpPr>
        <p:spPr>
          <a:xfrm>
            <a:off x="3848760" y="9433080"/>
            <a:ext cx="2944080" cy="497880"/>
          </a:xfrm>
          <a:prstGeom prst="rect">
            <a:avLst/>
          </a:prstGeom>
        </p:spPr>
        <p:txBody>
          <a:bodyPr anchor="b"/>
          <a:p>
            <a:pPr algn="r">
              <a:lnSpc>
                <a:spcPct val="100000"/>
              </a:lnSpc>
            </a:pPr>
            <a:fld id="{67EC203C-B8B2-4472-971A-F4A9A564FB4D}" type="slidenum">
              <a:rPr lang="en-GB" sz="1200"/>
              <a:t>&lt;number&gt;</a:t>
            </a:fld>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79320" y="4779360"/>
            <a:ext cx="5435280" cy="3909960"/>
          </a:xfrm>
          <a:prstGeom prst="rect">
            <a:avLst/>
          </a:prstGeom>
        </p:spPr>
        <p:txBody>
          <a:bodyPr/>
          <a:p>
            <a:pPr>
              <a:lnSpc>
                <a:spcPct val="100000"/>
              </a:lnSpc>
            </a:pPr>
            <a:r>
              <a:rPr lang="en-GB"/>
              <a:t>The impact of the pandemic has in some cases widened the poverty related attainment gap – this makes the school’s job to strive for equity in educational outcomes for all, even more challenging.</a:t>
            </a:r>
            <a:endParaRPr/>
          </a:p>
          <a:p>
            <a:pPr>
              <a:lnSpc>
                <a:spcPct val="100000"/>
              </a:lnSpc>
            </a:pPr>
            <a:endParaRPr/>
          </a:p>
          <a:p>
            <a:pPr>
              <a:lnSpc>
                <a:spcPct val="100000"/>
              </a:lnSpc>
            </a:pPr>
            <a:r>
              <a:rPr lang="en-GB" sz="1200"/>
              <a:t>Our aim in planning for Pupil Equity Fund spending, is for pupils affected to be offered nurturing support to enable them to overcome their barriers to learning, to be better supported to attend, to engage with, and to feel happy and safe in, school; to achieve on an equivalent level to others with the same ability and to eventually leave school to a positive destination.</a:t>
            </a:r>
            <a:endParaRPr/>
          </a:p>
          <a:p>
            <a:pPr>
              <a:lnSpc>
                <a:spcPct val="100000"/>
              </a:lnSpc>
            </a:pPr>
            <a:endParaRPr/>
          </a:p>
        </p:txBody>
      </p:sp>
      <p:sp>
        <p:nvSpPr>
          <p:cNvPr id="276" name="TextShape 2"/>
          <p:cNvSpPr txBox="1"/>
          <p:nvPr/>
        </p:nvSpPr>
        <p:spPr>
          <a:xfrm>
            <a:off x="3848760" y="9433080"/>
            <a:ext cx="2944080" cy="497880"/>
          </a:xfrm>
          <a:prstGeom prst="rect">
            <a:avLst/>
          </a:prstGeom>
        </p:spPr>
        <p:txBody>
          <a:bodyPr anchor="b"/>
          <a:p>
            <a:pPr algn="r">
              <a:lnSpc>
                <a:spcPct val="100000"/>
              </a:lnSpc>
            </a:pPr>
            <a:fld id="{11047EAB-8D6F-4154-A265-22D1311DE46B}" type="slidenum">
              <a:rPr lang="en-GB" sz="1200"/>
              <a:t>&lt;number&gt;</a:t>
            </a:fld>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7" name="PlaceHolder 1"/>
          <p:cNvSpPr>
            <a:spLocks noGrp="1"/>
          </p:cNvSpPr>
          <p:nvPr>
            <p:ph type="body"/>
          </p:nvPr>
        </p:nvSpPr>
        <p:spPr>
          <a:xfrm>
            <a:off x="679320" y="4779360"/>
            <a:ext cx="5435280" cy="3909960"/>
          </a:xfrm>
          <a:prstGeom prst="rect">
            <a:avLst/>
          </a:prstGeom>
        </p:spPr>
        <p:txBody>
          <a:bodyPr/>
          <a:p>
            <a:pPr>
              <a:lnSpc>
                <a:spcPct val="100000"/>
              </a:lnSpc>
            </a:pPr>
            <a:r>
              <a:rPr lang="en-GB" sz="1200"/>
              <a:t>Leadership of our Pef programme in THS is supported by two ‘Lead’ teachers who work with the Depute who has responsibility for Nurture.</a:t>
            </a:r>
            <a:endParaRPr/>
          </a:p>
          <a:p>
            <a:pPr>
              <a:lnSpc>
                <a:spcPct val="100000"/>
              </a:lnSpc>
            </a:pPr>
            <a:endParaRPr/>
          </a:p>
          <a:p>
            <a:pPr>
              <a:lnSpc>
                <a:spcPct val="100000"/>
              </a:lnSpc>
            </a:pPr>
            <a:r>
              <a:rPr lang="en-GB" sz="1200"/>
              <a:t>In brief, the process we follow to create our plan involves identification of pupils likely to be affected, identify the barriers and carry out appropriate interventions.</a:t>
            </a:r>
            <a:endParaRPr/>
          </a:p>
          <a:p>
            <a:pPr>
              <a:lnSpc>
                <a:spcPct val="100000"/>
              </a:lnSpc>
            </a:pPr>
            <a:endParaRPr/>
          </a:p>
          <a:p>
            <a:pPr>
              <a:lnSpc>
                <a:spcPct val="100000"/>
              </a:lnSpc>
            </a:pPr>
            <a:r>
              <a:rPr lang="en-GB" sz="1200"/>
              <a:t>These are evaluated across the year.</a:t>
            </a:r>
            <a:endParaRPr/>
          </a:p>
        </p:txBody>
      </p:sp>
      <p:sp>
        <p:nvSpPr>
          <p:cNvPr id="278" name="TextShape 2"/>
          <p:cNvSpPr txBox="1"/>
          <p:nvPr/>
        </p:nvSpPr>
        <p:spPr>
          <a:xfrm>
            <a:off x="3848760" y="9433080"/>
            <a:ext cx="2944080" cy="497880"/>
          </a:xfrm>
          <a:prstGeom prst="rect">
            <a:avLst/>
          </a:prstGeom>
        </p:spPr>
        <p:txBody>
          <a:bodyPr anchor="b"/>
          <a:p>
            <a:pPr algn="r">
              <a:lnSpc>
                <a:spcPct val="100000"/>
              </a:lnSpc>
            </a:pPr>
            <a:fld id="{39618EBC-0B5D-4596-967C-4CBE5D5F4C42}" type="slidenum">
              <a:rPr lang="en-GB" sz="1200"/>
              <a:t>&lt;number&gt;</a:t>
            </a:fld>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9" name="PlaceHolder 1"/>
          <p:cNvSpPr>
            <a:spLocks noGrp="1"/>
          </p:cNvSpPr>
          <p:nvPr>
            <p:ph type="body"/>
          </p:nvPr>
        </p:nvSpPr>
        <p:spPr>
          <a:xfrm>
            <a:off x="679320" y="4779360"/>
            <a:ext cx="5435280" cy="3909960"/>
          </a:xfrm>
          <a:prstGeom prst="rect">
            <a:avLst/>
          </a:prstGeom>
        </p:spPr>
        <p:txBody>
          <a:bodyPr/>
          <a:p>
            <a:r>
              <a:rPr lang="en-GB"/>
              <a:t>To help us identify pupils affected we first</a:t>
            </a:r>
            <a:r>
              <a:rPr lang="en-GB" sz="1200"/>
              <a:t>identify pupils claiming free school meals and look at groups identified as living in deprivation – SIMD 3 or anecdotally.Note that in rural areas SIMD measures can be inaccurate so we use our local knowledge of families to a great extent.</a:t>
            </a:r>
            <a:endParaRPr/>
          </a:p>
          <a:p>
            <a:pPr>
              <a:lnSpc>
                <a:spcPct val="100000"/>
              </a:lnSpc>
            </a:pPr>
            <a:endParaRPr/>
          </a:p>
          <a:p>
            <a:pPr>
              <a:lnSpc>
                <a:spcPct val="100000"/>
              </a:lnSpc>
            </a:pPr>
            <a:endParaRPr/>
          </a:p>
          <a:p>
            <a:pPr>
              <a:lnSpc>
                <a:spcPct val="100000"/>
              </a:lnSpc>
            </a:pPr>
            <a:r>
              <a:rPr lang="en-GB" sz="1200"/>
              <a:t>We then use data associated with the 5 key indicators shown, gathering all this data onto a tracker spreadsheet.</a:t>
            </a:r>
            <a:endParaRPr/>
          </a:p>
          <a:p>
            <a:pPr>
              <a:lnSpc>
                <a:spcPct val="100000"/>
              </a:lnSpc>
            </a:pPr>
            <a:endParaRPr/>
          </a:p>
        </p:txBody>
      </p:sp>
      <p:sp>
        <p:nvSpPr>
          <p:cNvPr id="280" name="TextShape 2"/>
          <p:cNvSpPr txBox="1"/>
          <p:nvPr/>
        </p:nvSpPr>
        <p:spPr>
          <a:xfrm>
            <a:off x="3848760" y="9433080"/>
            <a:ext cx="2944080" cy="497880"/>
          </a:xfrm>
          <a:prstGeom prst="rect">
            <a:avLst/>
          </a:prstGeom>
        </p:spPr>
        <p:txBody>
          <a:bodyPr anchor="b"/>
          <a:p>
            <a:pPr algn="r">
              <a:lnSpc>
                <a:spcPct val="100000"/>
              </a:lnSpc>
            </a:pPr>
            <a:fld id="{672F1DDA-A095-4888-8E1F-9FD91E946099}" type="slidenum">
              <a:rPr lang="en-GB" sz="1200"/>
              <a:t>&lt;number&gt;</a:t>
            </a:fld>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1" name="PlaceHolder 1"/>
          <p:cNvSpPr>
            <a:spLocks noGrp="1"/>
          </p:cNvSpPr>
          <p:nvPr>
            <p:ph type="body"/>
          </p:nvPr>
        </p:nvSpPr>
        <p:spPr>
          <a:xfrm>
            <a:off x="679320" y="4779360"/>
            <a:ext cx="5435280" cy="3909960"/>
          </a:xfrm>
          <a:prstGeom prst="rect">
            <a:avLst/>
          </a:prstGeom>
        </p:spPr>
        <p:txBody>
          <a:bodyPr/>
          <a:p>
            <a:r>
              <a:rPr lang="en-GB"/>
              <a:t>Attainment data includes ACEL, SNSA and school tracking data, as well as other literacy and numeracy assessments.</a:t>
            </a:r>
            <a:endParaRPr/>
          </a:p>
        </p:txBody>
      </p:sp>
      <p:sp>
        <p:nvSpPr>
          <p:cNvPr id="282" name="TextShape 2"/>
          <p:cNvSpPr txBox="1"/>
          <p:nvPr/>
        </p:nvSpPr>
        <p:spPr>
          <a:xfrm>
            <a:off x="3848760" y="9433080"/>
            <a:ext cx="2944080" cy="497880"/>
          </a:xfrm>
          <a:prstGeom prst="rect">
            <a:avLst/>
          </a:prstGeom>
        </p:spPr>
        <p:txBody>
          <a:bodyPr anchor="b"/>
          <a:p>
            <a:pPr algn="r">
              <a:lnSpc>
                <a:spcPct val="100000"/>
              </a:lnSpc>
            </a:pPr>
            <a:fld id="{9ADE4998-F873-4CF5-A987-152AA7026E9C}" type="slidenum">
              <a:rPr lang="en-GB" sz="1200"/>
              <a:t>&lt;number&gt;</a:t>
            </a:fld>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3" name="PlaceHolder 1"/>
          <p:cNvSpPr>
            <a:spLocks noGrp="1"/>
          </p:cNvSpPr>
          <p:nvPr>
            <p:ph type="body"/>
          </p:nvPr>
        </p:nvSpPr>
        <p:spPr>
          <a:xfrm>
            <a:off x="679320" y="4779360"/>
            <a:ext cx="5435280" cy="3909960"/>
          </a:xfrm>
          <a:prstGeom prst="rect">
            <a:avLst/>
          </a:prstGeom>
        </p:spPr>
        <p:txBody>
          <a:bodyPr/>
          <a:p>
            <a:r>
              <a:rPr lang="en-GB"/>
              <a:t>Attendance is a big concern for us as this has declined since Covid.</a:t>
            </a:r>
            <a:endParaRPr/>
          </a:p>
          <a:p>
            <a:r>
              <a:rPr lang="en-GB"/>
              <a:t>We now monitor all pupil’s attendance on a 4 weekly basis and have a clear school 5 staged intervention policy that includes letters home, requests for meetings with parents, referral to other agencies including Social work and the Area Manager.</a:t>
            </a:r>
            <a:endParaRPr/>
          </a:p>
        </p:txBody>
      </p:sp>
      <p:sp>
        <p:nvSpPr>
          <p:cNvPr id="284" name="TextShape 2"/>
          <p:cNvSpPr txBox="1"/>
          <p:nvPr/>
        </p:nvSpPr>
        <p:spPr>
          <a:xfrm>
            <a:off x="3848760" y="9433080"/>
            <a:ext cx="2944080" cy="497880"/>
          </a:xfrm>
          <a:prstGeom prst="rect">
            <a:avLst/>
          </a:prstGeom>
        </p:spPr>
        <p:txBody>
          <a:bodyPr anchor="b"/>
          <a:p>
            <a:pPr algn="r">
              <a:lnSpc>
                <a:spcPct val="100000"/>
              </a:lnSpc>
            </a:pPr>
            <a:fld id="{FB7D1791-718C-4F49-A574-1C7FF304E010}" type="slidenum">
              <a:rPr lang="en-GB" sz="1200"/>
              <a:t>&lt;number&gt;</a:t>
            </a:fld>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5" name="PlaceHolder 1"/>
          <p:cNvSpPr>
            <a:spLocks noGrp="1"/>
          </p:cNvSpPr>
          <p:nvPr>
            <p:ph type="body"/>
          </p:nvPr>
        </p:nvSpPr>
        <p:spPr>
          <a:xfrm>
            <a:off x="679320" y="4779360"/>
            <a:ext cx="5435280" cy="3909960"/>
          </a:xfrm>
          <a:prstGeom prst="rect">
            <a:avLst/>
          </a:prstGeom>
        </p:spPr>
        <p:txBody>
          <a:bodyPr/>
          <a:p>
            <a:pPr>
              <a:lnSpc>
                <a:spcPct val="100000"/>
              </a:lnSpc>
            </a:pPr>
            <a:r>
              <a:rPr lang="en-GB" sz="1200"/>
              <a:t>Cost of the school day is an area of huge stress for some families.</a:t>
            </a:r>
            <a:endParaRPr/>
          </a:p>
          <a:p>
            <a:pPr>
              <a:lnSpc>
                <a:spcPct val="100000"/>
              </a:lnSpc>
            </a:pPr>
            <a:endParaRPr/>
          </a:p>
          <a:p>
            <a:pPr>
              <a:lnSpc>
                <a:spcPct val="100000"/>
              </a:lnSpc>
            </a:pPr>
            <a:r>
              <a:rPr lang="en-GB" sz="1200"/>
              <a:t>Health and wellbeing support also includes support for pupils who have experienced trauma.</a:t>
            </a:r>
            <a:endParaRPr/>
          </a:p>
          <a:p>
            <a:pPr>
              <a:lnSpc>
                <a:spcPct val="100000"/>
              </a:lnSpc>
            </a:pPr>
            <a:endParaRPr/>
          </a:p>
          <a:p>
            <a:pPr>
              <a:lnSpc>
                <a:spcPct val="100000"/>
              </a:lnSpc>
            </a:pPr>
            <a:r>
              <a:rPr lang="en-GB" sz="1200">
                <a:solidFill>
                  <a:srgbClr val="333333"/>
                </a:solidFill>
                <a:latin typeface="Roboto"/>
              </a:rPr>
              <a:t>Some children from marginalised groups can be disproportionately affected by deprivation - for example, disadvantage related to:</a:t>
            </a:r>
            <a:endParaRPr/>
          </a:p>
          <a:p>
            <a:pPr>
              <a:lnSpc>
                <a:spcPct val="100000"/>
              </a:lnSpc>
            </a:pPr>
            <a:r>
              <a:rPr lang="en-GB" sz="1200">
                <a:solidFill>
                  <a:srgbClr val="333333"/>
                </a:solidFill>
                <a:latin typeface="Roboto"/>
              </a:rPr>
              <a:t>disability, gender and sexual orientation, race, religion, ASN, care experienced, or having caring responsibilities.</a:t>
            </a:r>
            <a:endParaRPr/>
          </a:p>
          <a:p>
            <a:pPr>
              <a:lnSpc>
                <a:spcPct val="100000"/>
              </a:lnSpc>
            </a:pPr>
            <a:endParaRPr/>
          </a:p>
          <a:p>
            <a:pPr>
              <a:lnSpc>
                <a:spcPct val="100000"/>
              </a:lnSpc>
            </a:pPr>
            <a:endParaRPr/>
          </a:p>
          <a:p>
            <a:pPr>
              <a:lnSpc>
                <a:spcPct val="100000"/>
              </a:lnSpc>
            </a:pPr>
            <a:endParaRPr/>
          </a:p>
        </p:txBody>
      </p:sp>
      <p:sp>
        <p:nvSpPr>
          <p:cNvPr id="286" name="TextShape 2"/>
          <p:cNvSpPr txBox="1"/>
          <p:nvPr/>
        </p:nvSpPr>
        <p:spPr>
          <a:xfrm>
            <a:off x="3848760" y="9433080"/>
            <a:ext cx="2944080" cy="497880"/>
          </a:xfrm>
          <a:prstGeom prst="rect">
            <a:avLst/>
          </a:prstGeom>
        </p:spPr>
        <p:txBody>
          <a:bodyPr anchor="b"/>
          <a:p>
            <a:pPr algn="r">
              <a:lnSpc>
                <a:spcPct val="100000"/>
              </a:lnSpc>
            </a:pPr>
            <a:fld id="{2BEE7082-B6FC-414B-B925-5C8F1D7ECF05}" type="slidenum">
              <a:rPr lang="en-GB" sz="1200"/>
              <a:t>&lt;number&gt;</a:t>
            </a:fld>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7" name="PlaceHolder 1"/>
          <p:cNvSpPr>
            <a:spLocks noGrp="1"/>
          </p:cNvSpPr>
          <p:nvPr>
            <p:ph type="body"/>
          </p:nvPr>
        </p:nvSpPr>
        <p:spPr>
          <a:xfrm>
            <a:off x="679320" y="4779360"/>
            <a:ext cx="5435280" cy="3909960"/>
          </a:xfrm>
          <a:prstGeom prst="rect">
            <a:avLst/>
          </a:prstGeom>
        </p:spPr>
        <p:txBody>
          <a:bodyPr/>
          <a:p>
            <a:r>
              <a:rPr lang="en-GB"/>
              <a:t>Some pupils cannot cope with a standard school day and the ability to be flexible and offer alternatives to this is vital.</a:t>
            </a:r>
            <a:endParaRPr/>
          </a:p>
          <a:p>
            <a:endParaRPr/>
          </a:p>
          <a:p>
            <a:r>
              <a:rPr lang="en-GB"/>
              <a:t>Working with partners to the school such as CSWs and YDOs is also crucial.</a:t>
            </a:r>
            <a:endParaRPr/>
          </a:p>
        </p:txBody>
      </p:sp>
      <p:sp>
        <p:nvSpPr>
          <p:cNvPr id="288" name="TextShape 2"/>
          <p:cNvSpPr txBox="1"/>
          <p:nvPr/>
        </p:nvSpPr>
        <p:spPr>
          <a:xfrm>
            <a:off x="3848760" y="9433080"/>
            <a:ext cx="2944080" cy="497880"/>
          </a:xfrm>
          <a:prstGeom prst="rect">
            <a:avLst/>
          </a:prstGeom>
        </p:spPr>
        <p:txBody>
          <a:bodyPr anchor="b"/>
          <a:p>
            <a:pPr algn="r">
              <a:lnSpc>
                <a:spcPct val="100000"/>
              </a:lnSpc>
            </a:pPr>
            <a:fld id="{5D650343-1988-4E4B-9F1C-2A7C61095136}" type="slidenum">
              <a:rPr lang="en-GB" sz="1200"/>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5.pn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26" name="PlaceHolder 2"/>
          <p:cNvSpPr>
            <a:spLocks noGrp="1"/>
          </p:cNvSpPr>
          <p:nvPr>
            <p:ph type="body"/>
          </p:nvPr>
        </p:nvSpPr>
        <p:spPr>
          <a:xfrm>
            <a:off x="609480" y="1604520"/>
            <a:ext cx="10972440" cy="1896840"/>
          </a:xfrm>
          <a:prstGeom prst="rect">
            <a:avLst/>
          </a:prstGeom>
        </p:spPr>
        <p:txBody>
          <a:bodyPr wrap="none" lIns="0" rIns="0" tIns="0" bIns="0"/>
          <a:p>
            <a:endParaRPr/>
          </a:p>
        </p:txBody>
      </p:sp>
      <p:sp>
        <p:nvSpPr>
          <p:cNvPr id="27" name="PlaceHolder 3"/>
          <p:cNvSpPr>
            <a:spLocks noGrp="1"/>
          </p:cNvSpPr>
          <p:nvPr>
            <p:ph type="body"/>
          </p:nvPr>
        </p:nvSpPr>
        <p:spPr>
          <a:xfrm>
            <a:off x="609480" y="3682080"/>
            <a:ext cx="10972440" cy="1896840"/>
          </a:xfrm>
          <a:prstGeom prst="rect">
            <a:avLst/>
          </a:prstGeom>
        </p:spPr>
        <p:txBody>
          <a:bodyPr wrap="none"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29" name="PlaceHolder 2"/>
          <p:cNvSpPr>
            <a:spLocks noGrp="1"/>
          </p:cNvSpPr>
          <p:nvPr>
            <p:ph type="body"/>
          </p:nvPr>
        </p:nvSpPr>
        <p:spPr>
          <a:xfrm>
            <a:off x="609480" y="1604520"/>
            <a:ext cx="5354280" cy="1896840"/>
          </a:xfrm>
          <a:prstGeom prst="rect">
            <a:avLst/>
          </a:prstGeom>
        </p:spPr>
        <p:txBody>
          <a:bodyPr wrap="none" lIns="0" rIns="0" tIns="0" bIns="0"/>
          <a:p>
            <a:endParaRPr/>
          </a:p>
        </p:txBody>
      </p:sp>
      <p:sp>
        <p:nvSpPr>
          <p:cNvPr id="30" name="PlaceHolder 3"/>
          <p:cNvSpPr>
            <a:spLocks noGrp="1"/>
          </p:cNvSpPr>
          <p:nvPr>
            <p:ph type="body"/>
          </p:nvPr>
        </p:nvSpPr>
        <p:spPr>
          <a:xfrm>
            <a:off x="6231960" y="1604520"/>
            <a:ext cx="5354280" cy="1896840"/>
          </a:xfrm>
          <a:prstGeom prst="rect">
            <a:avLst/>
          </a:prstGeom>
        </p:spPr>
        <p:txBody>
          <a:bodyPr wrap="none" lIns="0" rIns="0" tIns="0" bIns="0"/>
          <a:p>
            <a:endParaRPr/>
          </a:p>
        </p:txBody>
      </p:sp>
      <p:sp>
        <p:nvSpPr>
          <p:cNvPr id="31" name="PlaceHolder 4"/>
          <p:cNvSpPr>
            <a:spLocks noGrp="1"/>
          </p:cNvSpPr>
          <p:nvPr>
            <p:ph type="body"/>
          </p:nvPr>
        </p:nvSpPr>
        <p:spPr>
          <a:xfrm>
            <a:off x="6231960" y="3682080"/>
            <a:ext cx="5354280" cy="1896840"/>
          </a:xfrm>
          <a:prstGeom prst="rect">
            <a:avLst/>
          </a:prstGeom>
        </p:spPr>
        <p:txBody>
          <a:bodyPr wrap="none" lIns="0" rIns="0" tIns="0" bIns="0"/>
          <a:p>
            <a:endParaRPr/>
          </a:p>
        </p:txBody>
      </p:sp>
      <p:sp>
        <p:nvSpPr>
          <p:cNvPr id="32" name="PlaceHolder 5"/>
          <p:cNvSpPr>
            <a:spLocks noGrp="1"/>
          </p:cNvSpPr>
          <p:nvPr>
            <p:ph type="body"/>
          </p:nvPr>
        </p:nvSpPr>
        <p:spPr>
          <a:xfrm>
            <a:off x="609480" y="3682080"/>
            <a:ext cx="5354280" cy="1896840"/>
          </a:xfrm>
          <a:prstGeom prst="rect">
            <a:avLst/>
          </a:prstGeom>
        </p:spPr>
        <p:txBody>
          <a:bodyPr wrap="none"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34" name="PlaceHolder 2"/>
          <p:cNvSpPr>
            <a:spLocks noGrp="1"/>
          </p:cNvSpPr>
          <p:nvPr>
            <p:ph type="body"/>
          </p:nvPr>
        </p:nvSpPr>
        <p:spPr>
          <a:xfrm>
            <a:off x="609480" y="1604520"/>
            <a:ext cx="10972440" cy="3977280"/>
          </a:xfrm>
          <a:prstGeom prst="rect">
            <a:avLst/>
          </a:prstGeom>
        </p:spPr>
        <p:txBody>
          <a:bodyPr wrap="none" lIns="0" rIns="0" tIns="0" bIns="0"/>
          <a:p>
            <a:endParaRPr/>
          </a:p>
        </p:txBody>
      </p:sp>
      <p:sp>
        <p:nvSpPr>
          <p:cNvPr id="35" name="PlaceHolder 3"/>
          <p:cNvSpPr>
            <a:spLocks noGrp="1"/>
          </p:cNvSpPr>
          <p:nvPr>
            <p:ph type="body"/>
          </p:nvPr>
        </p:nvSpPr>
        <p:spPr>
          <a:xfrm>
            <a:off x="609480" y="1604520"/>
            <a:ext cx="10972440" cy="3977280"/>
          </a:xfrm>
          <a:prstGeom prst="rect">
            <a:avLst/>
          </a:prstGeom>
        </p:spPr>
        <p:txBody>
          <a:bodyPr wrap="none" lIns="0" rIns="0" tIns="0" bIns="0"/>
          <a:p>
            <a:endParaRPr/>
          </a:p>
        </p:txBody>
      </p:sp>
      <p:pic>
        <p:nvPicPr>
          <p:cNvPr id="36" name="" descr=""/>
          <p:cNvPicPr/>
          <p:nvPr/>
        </p:nvPicPr>
        <p:blipFill>
          <a:blip r:embed="rId2"/>
          <a:stretch>
            <a:fillRect/>
          </a:stretch>
        </p:blipFill>
        <p:spPr>
          <a:xfrm>
            <a:off x="3602880" y="1604520"/>
            <a:ext cx="4985280" cy="3977280"/>
          </a:xfrm>
          <a:prstGeom prst="rect">
            <a:avLst/>
          </a:prstGeom>
          <a:ln>
            <a:noFill/>
          </a:ln>
        </p:spPr>
      </p:pic>
      <p:pic>
        <p:nvPicPr>
          <p:cNvPr id="37" name="" descr=""/>
          <p:cNvPicPr/>
          <p:nvPr/>
        </p:nvPicPr>
        <p:blipFill>
          <a:blip r:embed="rId3"/>
          <a:stretch>
            <a:fillRect/>
          </a:stretch>
        </p:blipFill>
        <p:spPr>
          <a:xfrm>
            <a:off x="3602880" y="1604520"/>
            <a:ext cx="498528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44" name="PlaceHolder 2"/>
          <p:cNvSpPr>
            <a:spLocks noGrp="1"/>
          </p:cNvSpPr>
          <p:nvPr>
            <p:ph type="subTitle"/>
          </p:nvPr>
        </p:nvSpPr>
        <p:spPr>
          <a:xfrm>
            <a:off x="609480" y="1604520"/>
            <a:ext cx="10972440" cy="3977640"/>
          </a:xfrm>
          <a:prstGeom prst="rect">
            <a:avLst/>
          </a:prstGeom>
        </p:spPr>
        <p:txBody>
          <a:bodyPr wrap="none"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46" name="PlaceHolder 2"/>
          <p:cNvSpPr>
            <a:spLocks noGrp="1"/>
          </p:cNvSpPr>
          <p:nvPr>
            <p:ph type="body"/>
          </p:nvPr>
        </p:nvSpPr>
        <p:spPr>
          <a:xfrm>
            <a:off x="609480" y="1604520"/>
            <a:ext cx="10972440" cy="3977280"/>
          </a:xfrm>
          <a:prstGeom prst="rect">
            <a:avLst/>
          </a:prstGeom>
        </p:spPr>
        <p:txBody>
          <a:bodyPr wrap="none"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48" name="PlaceHolder 2"/>
          <p:cNvSpPr>
            <a:spLocks noGrp="1"/>
          </p:cNvSpPr>
          <p:nvPr>
            <p:ph type="body"/>
          </p:nvPr>
        </p:nvSpPr>
        <p:spPr>
          <a:xfrm>
            <a:off x="609480" y="1604520"/>
            <a:ext cx="5354280" cy="3977280"/>
          </a:xfrm>
          <a:prstGeom prst="rect">
            <a:avLst/>
          </a:prstGeom>
        </p:spPr>
        <p:txBody>
          <a:bodyPr wrap="none" lIns="0" rIns="0" tIns="0" bIns="0"/>
          <a:p>
            <a:endParaRPr/>
          </a:p>
        </p:txBody>
      </p:sp>
      <p:sp>
        <p:nvSpPr>
          <p:cNvPr id="49" name="PlaceHolder 3"/>
          <p:cNvSpPr>
            <a:spLocks noGrp="1"/>
          </p:cNvSpPr>
          <p:nvPr>
            <p:ph type="body"/>
          </p:nvPr>
        </p:nvSpPr>
        <p:spPr>
          <a:xfrm>
            <a:off x="6231960" y="1604520"/>
            <a:ext cx="5354280" cy="3977280"/>
          </a:xfrm>
          <a:prstGeom prst="rect">
            <a:avLst/>
          </a:prstGeom>
        </p:spPr>
        <p:txBody>
          <a:bodyPr wrap="none"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609480" y="273600"/>
            <a:ext cx="10972440" cy="5308200"/>
          </a:xfrm>
          <a:prstGeom prst="rect">
            <a:avLst/>
          </a:prstGeom>
        </p:spPr>
        <p:txBody>
          <a:bodyPr wrap="none"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53" name="PlaceHolder 2"/>
          <p:cNvSpPr>
            <a:spLocks noGrp="1"/>
          </p:cNvSpPr>
          <p:nvPr>
            <p:ph type="body"/>
          </p:nvPr>
        </p:nvSpPr>
        <p:spPr>
          <a:xfrm>
            <a:off x="609480" y="1604520"/>
            <a:ext cx="5354280" cy="1896840"/>
          </a:xfrm>
          <a:prstGeom prst="rect">
            <a:avLst/>
          </a:prstGeom>
        </p:spPr>
        <p:txBody>
          <a:bodyPr wrap="none" lIns="0" rIns="0" tIns="0" bIns="0"/>
          <a:p>
            <a:endParaRPr/>
          </a:p>
        </p:txBody>
      </p:sp>
      <p:sp>
        <p:nvSpPr>
          <p:cNvPr id="54" name="PlaceHolder 3"/>
          <p:cNvSpPr>
            <a:spLocks noGrp="1"/>
          </p:cNvSpPr>
          <p:nvPr>
            <p:ph type="body"/>
          </p:nvPr>
        </p:nvSpPr>
        <p:spPr>
          <a:xfrm>
            <a:off x="609480" y="3682080"/>
            <a:ext cx="5354280" cy="1896840"/>
          </a:xfrm>
          <a:prstGeom prst="rect">
            <a:avLst/>
          </a:prstGeom>
        </p:spPr>
        <p:txBody>
          <a:bodyPr wrap="none" lIns="0" rIns="0" tIns="0" bIns="0"/>
          <a:p>
            <a:endParaRPr/>
          </a:p>
        </p:txBody>
      </p:sp>
      <p:sp>
        <p:nvSpPr>
          <p:cNvPr id="55" name="PlaceHolder 4"/>
          <p:cNvSpPr>
            <a:spLocks noGrp="1"/>
          </p:cNvSpPr>
          <p:nvPr>
            <p:ph type="body"/>
          </p:nvPr>
        </p:nvSpPr>
        <p:spPr>
          <a:xfrm>
            <a:off x="6231960" y="1604520"/>
            <a:ext cx="5354280" cy="3977280"/>
          </a:xfrm>
          <a:prstGeom prst="rect">
            <a:avLst/>
          </a:prstGeom>
        </p:spPr>
        <p:txBody>
          <a:bodyPr wrap="none"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5" name="PlaceHolder 2"/>
          <p:cNvSpPr>
            <a:spLocks noGrp="1"/>
          </p:cNvSpPr>
          <p:nvPr>
            <p:ph type="subTitle"/>
          </p:nvPr>
        </p:nvSpPr>
        <p:spPr>
          <a:xfrm>
            <a:off x="609480" y="1604520"/>
            <a:ext cx="10972440" cy="3977640"/>
          </a:xfrm>
          <a:prstGeom prst="rect">
            <a:avLst/>
          </a:prstGeom>
        </p:spPr>
        <p:txBody>
          <a:bodyPr wrap="none"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57" name="PlaceHolder 2"/>
          <p:cNvSpPr>
            <a:spLocks noGrp="1"/>
          </p:cNvSpPr>
          <p:nvPr>
            <p:ph type="body"/>
          </p:nvPr>
        </p:nvSpPr>
        <p:spPr>
          <a:xfrm>
            <a:off x="609480" y="1604520"/>
            <a:ext cx="5354280" cy="3977280"/>
          </a:xfrm>
          <a:prstGeom prst="rect">
            <a:avLst/>
          </a:prstGeom>
        </p:spPr>
        <p:txBody>
          <a:bodyPr wrap="none" lIns="0" rIns="0" tIns="0" bIns="0"/>
          <a:p>
            <a:endParaRPr/>
          </a:p>
        </p:txBody>
      </p:sp>
      <p:sp>
        <p:nvSpPr>
          <p:cNvPr id="58" name="PlaceHolder 3"/>
          <p:cNvSpPr>
            <a:spLocks noGrp="1"/>
          </p:cNvSpPr>
          <p:nvPr>
            <p:ph type="body"/>
          </p:nvPr>
        </p:nvSpPr>
        <p:spPr>
          <a:xfrm>
            <a:off x="6231960" y="1604520"/>
            <a:ext cx="5354280" cy="1896840"/>
          </a:xfrm>
          <a:prstGeom prst="rect">
            <a:avLst/>
          </a:prstGeom>
        </p:spPr>
        <p:txBody>
          <a:bodyPr wrap="none" lIns="0" rIns="0" tIns="0" bIns="0"/>
          <a:p>
            <a:endParaRPr/>
          </a:p>
        </p:txBody>
      </p:sp>
      <p:sp>
        <p:nvSpPr>
          <p:cNvPr id="59" name="PlaceHolder 4"/>
          <p:cNvSpPr>
            <a:spLocks noGrp="1"/>
          </p:cNvSpPr>
          <p:nvPr>
            <p:ph type="body"/>
          </p:nvPr>
        </p:nvSpPr>
        <p:spPr>
          <a:xfrm>
            <a:off x="6231960" y="3682080"/>
            <a:ext cx="5354280" cy="1896840"/>
          </a:xfrm>
          <a:prstGeom prst="rect">
            <a:avLst/>
          </a:prstGeom>
        </p:spPr>
        <p:txBody>
          <a:bodyPr wrap="none"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61" name="PlaceHolder 2"/>
          <p:cNvSpPr>
            <a:spLocks noGrp="1"/>
          </p:cNvSpPr>
          <p:nvPr>
            <p:ph type="body"/>
          </p:nvPr>
        </p:nvSpPr>
        <p:spPr>
          <a:xfrm>
            <a:off x="609480" y="1604520"/>
            <a:ext cx="5354280" cy="1896840"/>
          </a:xfrm>
          <a:prstGeom prst="rect">
            <a:avLst/>
          </a:prstGeom>
        </p:spPr>
        <p:txBody>
          <a:bodyPr wrap="none" lIns="0" rIns="0" tIns="0" bIns="0"/>
          <a:p>
            <a:endParaRPr/>
          </a:p>
        </p:txBody>
      </p:sp>
      <p:sp>
        <p:nvSpPr>
          <p:cNvPr id="62" name="PlaceHolder 3"/>
          <p:cNvSpPr>
            <a:spLocks noGrp="1"/>
          </p:cNvSpPr>
          <p:nvPr>
            <p:ph type="body"/>
          </p:nvPr>
        </p:nvSpPr>
        <p:spPr>
          <a:xfrm>
            <a:off x="6231960" y="1604520"/>
            <a:ext cx="5354280" cy="1896840"/>
          </a:xfrm>
          <a:prstGeom prst="rect">
            <a:avLst/>
          </a:prstGeom>
        </p:spPr>
        <p:txBody>
          <a:bodyPr wrap="none" lIns="0" rIns="0" tIns="0" bIns="0"/>
          <a:p>
            <a:endParaRPr/>
          </a:p>
        </p:txBody>
      </p:sp>
      <p:sp>
        <p:nvSpPr>
          <p:cNvPr id="63" name="PlaceHolder 4"/>
          <p:cNvSpPr>
            <a:spLocks noGrp="1"/>
          </p:cNvSpPr>
          <p:nvPr>
            <p:ph type="body"/>
          </p:nvPr>
        </p:nvSpPr>
        <p:spPr>
          <a:xfrm>
            <a:off x="609480" y="3682080"/>
            <a:ext cx="10972440" cy="1896840"/>
          </a:xfrm>
          <a:prstGeom prst="rect">
            <a:avLst/>
          </a:prstGeom>
        </p:spPr>
        <p:txBody>
          <a:bodyPr wrap="none"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65" name="PlaceHolder 2"/>
          <p:cNvSpPr>
            <a:spLocks noGrp="1"/>
          </p:cNvSpPr>
          <p:nvPr>
            <p:ph type="body"/>
          </p:nvPr>
        </p:nvSpPr>
        <p:spPr>
          <a:xfrm>
            <a:off x="609480" y="1604520"/>
            <a:ext cx="10972440" cy="1896840"/>
          </a:xfrm>
          <a:prstGeom prst="rect">
            <a:avLst/>
          </a:prstGeom>
        </p:spPr>
        <p:txBody>
          <a:bodyPr wrap="none" lIns="0" rIns="0" tIns="0" bIns="0"/>
          <a:p>
            <a:endParaRPr/>
          </a:p>
        </p:txBody>
      </p:sp>
      <p:sp>
        <p:nvSpPr>
          <p:cNvPr id="66" name="PlaceHolder 3"/>
          <p:cNvSpPr>
            <a:spLocks noGrp="1"/>
          </p:cNvSpPr>
          <p:nvPr>
            <p:ph type="body"/>
          </p:nvPr>
        </p:nvSpPr>
        <p:spPr>
          <a:xfrm>
            <a:off x="609480" y="3682080"/>
            <a:ext cx="10972440" cy="1896840"/>
          </a:xfrm>
          <a:prstGeom prst="rect">
            <a:avLst/>
          </a:prstGeom>
        </p:spPr>
        <p:txBody>
          <a:bodyPr wrap="none"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68" name="PlaceHolder 2"/>
          <p:cNvSpPr>
            <a:spLocks noGrp="1"/>
          </p:cNvSpPr>
          <p:nvPr>
            <p:ph type="body"/>
          </p:nvPr>
        </p:nvSpPr>
        <p:spPr>
          <a:xfrm>
            <a:off x="609480" y="1604520"/>
            <a:ext cx="5354280" cy="1896840"/>
          </a:xfrm>
          <a:prstGeom prst="rect">
            <a:avLst/>
          </a:prstGeom>
        </p:spPr>
        <p:txBody>
          <a:bodyPr wrap="none" lIns="0" rIns="0" tIns="0" bIns="0"/>
          <a:p>
            <a:endParaRPr/>
          </a:p>
        </p:txBody>
      </p:sp>
      <p:sp>
        <p:nvSpPr>
          <p:cNvPr id="69" name="PlaceHolder 3"/>
          <p:cNvSpPr>
            <a:spLocks noGrp="1"/>
          </p:cNvSpPr>
          <p:nvPr>
            <p:ph type="body"/>
          </p:nvPr>
        </p:nvSpPr>
        <p:spPr>
          <a:xfrm>
            <a:off x="6231960" y="1604520"/>
            <a:ext cx="5354280" cy="1896840"/>
          </a:xfrm>
          <a:prstGeom prst="rect">
            <a:avLst/>
          </a:prstGeom>
        </p:spPr>
        <p:txBody>
          <a:bodyPr wrap="none" lIns="0" rIns="0" tIns="0" bIns="0"/>
          <a:p>
            <a:endParaRPr/>
          </a:p>
        </p:txBody>
      </p:sp>
      <p:sp>
        <p:nvSpPr>
          <p:cNvPr id="70" name="PlaceHolder 4"/>
          <p:cNvSpPr>
            <a:spLocks noGrp="1"/>
          </p:cNvSpPr>
          <p:nvPr>
            <p:ph type="body"/>
          </p:nvPr>
        </p:nvSpPr>
        <p:spPr>
          <a:xfrm>
            <a:off x="6231960" y="3682080"/>
            <a:ext cx="5354280" cy="1896840"/>
          </a:xfrm>
          <a:prstGeom prst="rect">
            <a:avLst/>
          </a:prstGeom>
        </p:spPr>
        <p:txBody>
          <a:bodyPr wrap="none" lIns="0" rIns="0" tIns="0" bIns="0"/>
          <a:p>
            <a:endParaRPr/>
          </a:p>
        </p:txBody>
      </p:sp>
      <p:sp>
        <p:nvSpPr>
          <p:cNvPr id="71" name="PlaceHolder 5"/>
          <p:cNvSpPr>
            <a:spLocks noGrp="1"/>
          </p:cNvSpPr>
          <p:nvPr>
            <p:ph type="body"/>
          </p:nvPr>
        </p:nvSpPr>
        <p:spPr>
          <a:xfrm>
            <a:off x="609480" y="3682080"/>
            <a:ext cx="5354280" cy="1896840"/>
          </a:xfrm>
          <a:prstGeom prst="rect">
            <a:avLst/>
          </a:prstGeom>
        </p:spPr>
        <p:txBody>
          <a:bodyPr wrap="none"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73" name="PlaceHolder 2"/>
          <p:cNvSpPr>
            <a:spLocks noGrp="1"/>
          </p:cNvSpPr>
          <p:nvPr>
            <p:ph type="body"/>
          </p:nvPr>
        </p:nvSpPr>
        <p:spPr>
          <a:xfrm>
            <a:off x="609480" y="1604520"/>
            <a:ext cx="10972440" cy="3977280"/>
          </a:xfrm>
          <a:prstGeom prst="rect">
            <a:avLst/>
          </a:prstGeom>
        </p:spPr>
        <p:txBody>
          <a:bodyPr wrap="none" lIns="0" rIns="0" tIns="0" bIns="0"/>
          <a:p>
            <a:endParaRPr/>
          </a:p>
        </p:txBody>
      </p:sp>
      <p:sp>
        <p:nvSpPr>
          <p:cNvPr id="74" name="PlaceHolder 3"/>
          <p:cNvSpPr>
            <a:spLocks noGrp="1"/>
          </p:cNvSpPr>
          <p:nvPr>
            <p:ph type="body"/>
          </p:nvPr>
        </p:nvSpPr>
        <p:spPr>
          <a:xfrm>
            <a:off x="609480" y="1604520"/>
            <a:ext cx="10972440" cy="3977280"/>
          </a:xfrm>
          <a:prstGeom prst="rect">
            <a:avLst/>
          </a:prstGeom>
        </p:spPr>
        <p:txBody>
          <a:bodyPr wrap="none" lIns="0" rIns="0" tIns="0" bIns="0"/>
          <a:p>
            <a:endParaRPr/>
          </a:p>
        </p:txBody>
      </p:sp>
      <p:pic>
        <p:nvPicPr>
          <p:cNvPr id="75" name="" descr=""/>
          <p:cNvPicPr/>
          <p:nvPr/>
        </p:nvPicPr>
        <p:blipFill>
          <a:blip r:embed="rId2"/>
          <a:stretch>
            <a:fillRect/>
          </a:stretch>
        </p:blipFill>
        <p:spPr>
          <a:xfrm>
            <a:off x="3602880" y="1604520"/>
            <a:ext cx="4985280" cy="3977280"/>
          </a:xfrm>
          <a:prstGeom prst="rect">
            <a:avLst/>
          </a:prstGeom>
          <a:ln>
            <a:noFill/>
          </a:ln>
        </p:spPr>
      </p:pic>
      <p:pic>
        <p:nvPicPr>
          <p:cNvPr id="76" name="" descr=""/>
          <p:cNvPicPr/>
          <p:nvPr/>
        </p:nvPicPr>
        <p:blipFill>
          <a:blip r:embed="rId3"/>
          <a:stretch>
            <a:fillRect/>
          </a:stretch>
        </p:blipFill>
        <p:spPr>
          <a:xfrm>
            <a:off x="3602880" y="1604520"/>
            <a:ext cx="498528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85" name="PlaceHolder 2"/>
          <p:cNvSpPr>
            <a:spLocks noGrp="1"/>
          </p:cNvSpPr>
          <p:nvPr>
            <p:ph type="subTitle"/>
          </p:nvPr>
        </p:nvSpPr>
        <p:spPr>
          <a:xfrm>
            <a:off x="609480" y="1604520"/>
            <a:ext cx="10972440" cy="3977640"/>
          </a:xfrm>
          <a:prstGeom prst="rect">
            <a:avLst/>
          </a:prstGeom>
        </p:spPr>
        <p:txBody>
          <a:bodyPr wrap="none"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87" name="PlaceHolder 2"/>
          <p:cNvSpPr>
            <a:spLocks noGrp="1"/>
          </p:cNvSpPr>
          <p:nvPr>
            <p:ph type="body"/>
          </p:nvPr>
        </p:nvSpPr>
        <p:spPr>
          <a:xfrm>
            <a:off x="609480" y="1604520"/>
            <a:ext cx="10972440" cy="3977280"/>
          </a:xfrm>
          <a:prstGeom prst="rect">
            <a:avLst/>
          </a:prstGeom>
        </p:spPr>
        <p:txBody>
          <a:bodyPr wrap="none"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89" name="PlaceHolder 2"/>
          <p:cNvSpPr>
            <a:spLocks noGrp="1"/>
          </p:cNvSpPr>
          <p:nvPr>
            <p:ph type="body"/>
          </p:nvPr>
        </p:nvSpPr>
        <p:spPr>
          <a:xfrm>
            <a:off x="609480" y="1604520"/>
            <a:ext cx="5354280" cy="3977280"/>
          </a:xfrm>
          <a:prstGeom prst="rect">
            <a:avLst/>
          </a:prstGeom>
        </p:spPr>
        <p:txBody>
          <a:bodyPr wrap="none" lIns="0" rIns="0" tIns="0" bIns="0"/>
          <a:p>
            <a:endParaRPr/>
          </a:p>
        </p:txBody>
      </p:sp>
      <p:sp>
        <p:nvSpPr>
          <p:cNvPr id="90" name="PlaceHolder 3"/>
          <p:cNvSpPr>
            <a:spLocks noGrp="1"/>
          </p:cNvSpPr>
          <p:nvPr>
            <p:ph type="body"/>
          </p:nvPr>
        </p:nvSpPr>
        <p:spPr>
          <a:xfrm>
            <a:off x="6231960" y="1604520"/>
            <a:ext cx="5354280" cy="3977280"/>
          </a:xfrm>
          <a:prstGeom prst="rect">
            <a:avLst/>
          </a:prstGeom>
        </p:spPr>
        <p:txBody>
          <a:bodyPr wrap="none"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7" name="PlaceHolder 2"/>
          <p:cNvSpPr>
            <a:spLocks noGrp="1"/>
          </p:cNvSpPr>
          <p:nvPr>
            <p:ph type="body"/>
          </p:nvPr>
        </p:nvSpPr>
        <p:spPr>
          <a:xfrm>
            <a:off x="609480" y="1604520"/>
            <a:ext cx="10972440" cy="3977280"/>
          </a:xfrm>
          <a:prstGeom prst="rect">
            <a:avLst/>
          </a:prstGeom>
        </p:spPr>
        <p:txBody>
          <a:bodyPr wrap="none"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609480" y="273600"/>
            <a:ext cx="10972440" cy="5308200"/>
          </a:xfrm>
          <a:prstGeom prst="rect">
            <a:avLst/>
          </a:prstGeom>
        </p:spPr>
        <p:txBody>
          <a:bodyPr wrap="none"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94" name="PlaceHolder 2"/>
          <p:cNvSpPr>
            <a:spLocks noGrp="1"/>
          </p:cNvSpPr>
          <p:nvPr>
            <p:ph type="body"/>
          </p:nvPr>
        </p:nvSpPr>
        <p:spPr>
          <a:xfrm>
            <a:off x="609480" y="1604520"/>
            <a:ext cx="5354280" cy="1896840"/>
          </a:xfrm>
          <a:prstGeom prst="rect">
            <a:avLst/>
          </a:prstGeom>
        </p:spPr>
        <p:txBody>
          <a:bodyPr wrap="none" lIns="0" rIns="0" tIns="0" bIns="0"/>
          <a:p>
            <a:endParaRPr/>
          </a:p>
        </p:txBody>
      </p:sp>
      <p:sp>
        <p:nvSpPr>
          <p:cNvPr id="95" name="PlaceHolder 3"/>
          <p:cNvSpPr>
            <a:spLocks noGrp="1"/>
          </p:cNvSpPr>
          <p:nvPr>
            <p:ph type="body"/>
          </p:nvPr>
        </p:nvSpPr>
        <p:spPr>
          <a:xfrm>
            <a:off x="609480" y="3682080"/>
            <a:ext cx="5354280" cy="1896840"/>
          </a:xfrm>
          <a:prstGeom prst="rect">
            <a:avLst/>
          </a:prstGeom>
        </p:spPr>
        <p:txBody>
          <a:bodyPr wrap="none" lIns="0" rIns="0" tIns="0" bIns="0"/>
          <a:p>
            <a:endParaRPr/>
          </a:p>
        </p:txBody>
      </p:sp>
      <p:sp>
        <p:nvSpPr>
          <p:cNvPr id="96" name="PlaceHolder 4"/>
          <p:cNvSpPr>
            <a:spLocks noGrp="1"/>
          </p:cNvSpPr>
          <p:nvPr>
            <p:ph type="body"/>
          </p:nvPr>
        </p:nvSpPr>
        <p:spPr>
          <a:xfrm>
            <a:off x="6231960" y="1604520"/>
            <a:ext cx="5354280" cy="3977280"/>
          </a:xfrm>
          <a:prstGeom prst="rect">
            <a:avLst/>
          </a:prstGeom>
        </p:spPr>
        <p:txBody>
          <a:bodyPr wrap="none"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98" name="PlaceHolder 2"/>
          <p:cNvSpPr>
            <a:spLocks noGrp="1"/>
          </p:cNvSpPr>
          <p:nvPr>
            <p:ph type="body"/>
          </p:nvPr>
        </p:nvSpPr>
        <p:spPr>
          <a:xfrm>
            <a:off x="609480" y="1604520"/>
            <a:ext cx="5354280" cy="3977280"/>
          </a:xfrm>
          <a:prstGeom prst="rect">
            <a:avLst/>
          </a:prstGeom>
        </p:spPr>
        <p:txBody>
          <a:bodyPr wrap="none" lIns="0" rIns="0" tIns="0" bIns="0"/>
          <a:p>
            <a:endParaRPr/>
          </a:p>
        </p:txBody>
      </p:sp>
      <p:sp>
        <p:nvSpPr>
          <p:cNvPr id="99" name="PlaceHolder 3"/>
          <p:cNvSpPr>
            <a:spLocks noGrp="1"/>
          </p:cNvSpPr>
          <p:nvPr>
            <p:ph type="body"/>
          </p:nvPr>
        </p:nvSpPr>
        <p:spPr>
          <a:xfrm>
            <a:off x="6231960" y="1604520"/>
            <a:ext cx="5354280" cy="1896840"/>
          </a:xfrm>
          <a:prstGeom prst="rect">
            <a:avLst/>
          </a:prstGeom>
        </p:spPr>
        <p:txBody>
          <a:bodyPr wrap="none" lIns="0" rIns="0" tIns="0" bIns="0"/>
          <a:p>
            <a:endParaRPr/>
          </a:p>
        </p:txBody>
      </p:sp>
      <p:sp>
        <p:nvSpPr>
          <p:cNvPr id="100" name="PlaceHolder 4"/>
          <p:cNvSpPr>
            <a:spLocks noGrp="1"/>
          </p:cNvSpPr>
          <p:nvPr>
            <p:ph type="body"/>
          </p:nvPr>
        </p:nvSpPr>
        <p:spPr>
          <a:xfrm>
            <a:off x="6231960" y="3682080"/>
            <a:ext cx="5354280" cy="1896840"/>
          </a:xfrm>
          <a:prstGeom prst="rect">
            <a:avLst/>
          </a:prstGeom>
        </p:spPr>
        <p:txBody>
          <a:bodyPr wrap="none"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102" name="PlaceHolder 2"/>
          <p:cNvSpPr>
            <a:spLocks noGrp="1"/>
          </p:cNvSpPr>
          <p:nvPr>
            <p:ph type="body"/>
          </p:nvPr>
        </p:nvSpPr>
        <p:spPr>
          <a:xfrm>
            <a:off x="609480" y="1604520"/>
            <a:ext cx="5354280" cy="1896840"/>
          </a:xfrm>
          <a:prstGeom prst="rect">
            <a:avLst/>
          </a:prstGeom>
        </p:spPr>
        <p:txBody>
          <a:bodyPr wrap="none" lIns="0" rIns="0" tIns="0" bIns="0"/>
          <a:p>
            <a:endParaRPr/>
          </a:p>
        </p:txBody>
      </p:sp>
      <p:sp>
        <p:nvSpPr>
          <p:cNvPr id="103" name="PlaceHolder 3"/>
          <p:cNvSpPr>
            <a:spLocks noGrp="1"/>
          </p:cNvSpPr>
          <p:nvPr>
            <p:ph type="body"/>
          </p:nvPr>
        </p:nvSpPr>
        <p:spPr>
          <a:xfrm>
            <a:off x="6231960" y="1604520"/>
            <a:ext cx="5354280" cy="1896840"/>
          </a:xfrm>
          <a:prstGeom prst="rect">
            <a:avLst/>
          </a:prstGeom>
        </p:spPr>
        <p:txBody>
          <a:bodyPr wrap="none" lIns="0" rIns="0" tIns="0" bIns="0"/>
          <a:p>
            <a:endParaRPr/>
          </a:p>
        </p:txBody>
      </p:sp>
      <p:sp>
        <p:nvSpPr>
          <p:cNvPr id="104" name="PlaceHolder 4"/>
          <p:cNvSpPr>
            <a:spLocks noGrp="1"/>
          </p:cNvSpPr>
          <p:nvPr>
            <p:ph type="body"/>
          </p:nvPr>
        </p:nvSpPr>
        <p:spPr>
          <a:xfrm>
            <a:off x="609480" y="3682080"/>
            <a:ext cx="10972440" cy="1896840"/>
          </a:xfrm>
          <a:prstGeom prst="rect">
            <a:avLst/>
          </a:prstGeom>
        </p:spPr>
        <p:txBody>
          <a:bodyPr wrap="none"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106" name="PlaceHolder 2"/>
          <p:cNvSpPr>
            <a:spLocks noGrp="1"/>
          </p:cNvSpPr>
          <p:nvPr>
            <p:ph type="body"/>
          </p:nvPr>
        </p:nvSpPr>
        <p:spPr>
          <a:xfrm>
            <a:off x="609480" y="1604520"/>
            <a:ext cx="10972440" cy="1896840"/>
          </a:xfrm>
          <a:prstGeom prst="rect">
            <a:avLst/>
          </a:prstGeom>
        </p:spPr>
        <p:txBody>
          <a:bodyPr wrap="none" lIns="0" rIns="0" tIns="0" bIns="0"/>
          <a:p>
            <a:endParaRPr/>
          </a:p>
        </p:txBody>
      </p:sp>
      <p:sp>
        <p:nvSpPr>
          <p:cNvPr id="107" name="PlaceHolder 3"/>
          <p:cNvSpPr>
            <a:spLocks noGrp="1"/>
          </p:cNvSpPr>
          <p:nvPr>
            <p:ph type="body"/>
          </p:nvPr>
        </p:nvSpPr>
        <p:spPr>
          <a:xfrm>
            <a:off x="609480" y="3682080"/>
            <a:ext cx="10972440" cy="1896840"/>
          </a:xfrm>
          <a:prstGeom prst="rect">
            <a:avLst/>
          </a:prstGeom>
        </p:spPr>
        <p:txBody>
          <a:bodyPr wrap="none"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109" name="PlaceHolder 2"/>
          <p:cNvSpPr>
            <a:spLocks noGrp="1"/>
          </p:cNvSpPr>
          <p:nvPr>
            <p:ph type="body"/>
          </p:nvPr>
        </p:nvSpPr>
        <p:spPr>
          <a:xfrm>
            <a:off x="609480" y="1604520"/>
            <a:ext cx="5354280" cy="1896840"/>
          </a:xfrm>
          <a:prstGeom prst="rect">
            <a:avLst/>
          </a:prstGeom>
        </p:spPr>
        <p:txBody>
          <a:bodyPr wrap="none" lIns="0" rIns="0" tIns="0" bIns="0"/>
          <a:p>
            <a:endParaRPr/>
          </a:p>
        </p:txBody>
      </p:sp>
      <p:sp>
        <p:nvSpPr>
          <p:cNvPr id="110" name="PlaceHolder 3"/>
          <p:cNvSpPr>
            <a:spLocks noGrp="1"/>
          </p:cNvSpPr>
          <p:nvPr>
            <p:ph type="body"/>
          </p:nvPr>
        </p:nvSpPr>
        <p:spPr>
          <a:xfrm>
            <a:off x="6231960" y="1604520"/>
            <a:ext cx="5354280" cy="1896840"/>
          </a:xfrm>
          <a:prstGeom prst="rect">
            <a:avLst/>
          </a:prstGeom>
        </p:spPr>
        <p:txBody>
          <a:bodyPr wrap="none" lIns="0" rIns="0" tIns="0" bIns="0"/>
          <a:p>
            <a:endParaRPr/>
          </a:p>
        </p:txBody>
      </p:sp>
      <p:sp>
        <p:nvSpPr>
          <p:cNvPr id="111" name="PlaceHolder 4"/>
          <p:cNvSpPr>
            <a:spLocks noGrp="1"/>
          </p:cNvSpPr>
          <p:nvPr>
            <p:ph type="body"/>
          </p:nvPr>
        </p:nvSpPr>
        <p:spPr>
          <a:xfrm>
            <a:off x="6231960" y="3682080"/>
            <a:ext cx="5354280" cy="1896840"/>
          </a:xfrm>
          <a:prstGeom prst="rect">
            <a:avLst/>
          </a:prstGeom>
        </p:spPr>
        <p:txBody>
          <a:bodyPr wrap="none" lIns="0" rIns="0" tIns="0" bIns="0"/>
          <a:p>
            <a:endParaRPr/>
          </a:p>
        </p:txBody>
      </p:sp>
      <p:sp>
        <p:nvSpPr>
          <p:cNvPr id="112" name="PlaceHolder 5"/>
          <p:cNvSpPr>
            <a:spLocks noGrp="1"/>
          </p:cNvSpPr>
          <p:nvPr>
            <p:ph type="body"/>
          </p:nvPr>
        </p:nvSpPr>
        <p:spPr>
          <a:xfrm>
            <a:off x="609480" y="3682080"/>
            <a:ext cx="5354280" cy="1896840"/>
          </a:xfrm>
          <a:prstGeom prst="rect">
            <a:avLst/>
          </a:prstGeom>
        </p:spPr>
        <p:txBody>
          <a:bodyPr wrap="none"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114" name="PlaceHolder 2"/>
          <p:cNvSpPr>
            <a:spLocks noGrp="1"/>
          </p:cNvSpPr>
          <p:nvPr>
            <p:ph type="body"/>
          </p:nvPr>
        </p:nvSpPr>
        <p:spPr>
          <a:xfrm>
            <a:off x="609480" y="1604520"/>
            <a:ext cx="10972440" cy="3977280"/>
          </a:xfrm>
          <a:prstGeom prst="rect">
            <a:avLst/>
          </a:prstGeom>
        </p:spPr>
        <p:txBody>
          <a:bodyPr wrap="none" lIns="0" rIns="0" tIns="0" bIns="0"/>
          <a:p>
            <a:endParaRPr/>
          </a:p>
        </p:txBody>
      </p:sp>
      <p:sp>
        <p:nvSpPr>
          <p:cNvPr id="115" name="PlaceHolder 3"/>
          <p:cNvSpPr>
            <a:spLocks noGrp="1"/>
          </p:cNvSpPr>
          <p:nvPr>
            <p:ph type="body"/>
          </p:nvPr>
        </p:nvSpPr>
        <p:spPr>
          <a:xfrm>
            <a:off x="609480" y="1604520"/>
            <a:ext cx="10972440" cy="3977280"/>
          </a:xfrm>
          <a:prstGeom prst="rect">
            <a:avLst/>
          </a:prstGeom>
        </p:spPr>
        <p:txBody>
          <a:bodyPr wrap="none" lIns="0" rIns="0" tIns="0" bIns="0"/>
          <a:p>
            <a:endParaRPr/>
          </a:p>
        </p:txBody>
      </p:sp>
      <p:pic>
        <p:nvPicPr>
          <p:cNvPr id="116" name="" descr=""/>
          <p:cNvPicPr/>
          <p:nvPr/>
        </p:nvPicPr>
        <p:blipFill>
          <a:blip r:embed="rId2"/>
          <a:stretch>
            <a:fillRect/>
          </a:stretch>
        </p:blipFill>
        <p:spPr>
          <a:xfrm>
            <a:off x="3602880" y="1604520"/>
            <a:ext cx="4985280" cy="3977280"/>
          </a:xfrm>
          <a:prstGeom prst="rect">
            <a:avLst/>
          </a:prstGeom>
          <a:ln>
            <a:noFill/>
          </a:ln>
        </p:spPr>
      </p:pic>
      <p:pic>
        <p:nvPicPr>
          <p:cNvPr id="117" name="" descr=""/>
          <p:cNvPicPr/>
          <p:nvPr/>
        </p:nvPicPr>
        <p:blipFill>
          <a:blip r:embed="rId3"/>
          <a:stretch>
            <a:fillRect/>
          </a:stretch>
        </p:blipFill>
        <p:spPr>
          <a:xfrm>
            <a:off x="3602880" y="1604520"/>
            <a:ext cx="4985280" cy="39772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125" name="PlaceHolder 2"/>
          <p:cNvSpPr>
            <a:spLocks noGrp="1"/>
          </p:cNvSpPr>
          <p:nvPr>
            <p:ph type="subTitle"/>
          </p:nvPr>
        </p:nvSpPr>
        <p:spPr>
          <a:xfrm>
            <a:off x="609480" y="1604520"/>
            <a:ext cx="10972440" cy="3977640"/>
          </a:xfrm>
          <a:prstGeom prst="rect">
            <a:avLst/>
          </a:prstGeom>
        </p:spPr>
        <p:txBody>
          <a:bodyPr wrap="none"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127" name="PlaceHolder 2"/>
          <p:cNvSpPr>
            <a:spLocks noGrp="1"/>
          </p:cNvSpPr>
          <p:nvPr>
            <p:ph type="body"/>
          </p:nvPr>
        </p:nvSpPr>
        <p:spPr>
          <a:xfrm>
            <a:off x="609480" y="1604520"/>
            <a:ext cx="10972440" cy="3977280"/>
          </a:xfrm>
          <a:prstGeom prst="rect">
            <a:avLst/>
          </a:prstGeom>
        </p:spPr>
        <p:txBody>
          <a:bodyPr wrap="none"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9" name="PlaceHolder 2"/>
          <p:cNvSpPr>
            <a:spLocks noGrp="1"/>
          </p:cNvSpPr>
          <p:nvPr>
            <p:ph type="body"/>
          </p:nvPr>
        </p:nvSpPr>
        <p:spPr>
          <a:xfrm>
            <a:off x="609480" y="1604520"/>
            <a:ext cx="5354280" cy="3977280"/>
          </a:xfrm>
          <a:prstGeom prst="rect">
            <a:avLst/>
          </a:prstGeom>
        </p:spPr>
        <p:txBody>
          <a:bodyPr wrap="none" lIns="0" rIns="0" tIns="0" bIns="0"/>
          <a:p>
            <a:endParaRPr/>
          </a:p>
        </p:txBody>
      </p:sp>
      <p:sp>
        <p:nvSpPr>
          <p:cNvPr id="10" name="PlaceHolder 3"/>
          <p:cNvSpPr>
            <a:spLocks noGrp="1"/>
          </p:cNvSpPr>
          <p:nvPr>
            <p:ph type="body"/>
          </p:nvPr>
        </p:nvSpPr>
        <p:spPr>
          <a:xfrm>
            <a:off x="6231960" y="1604520"/>
            <a:ext cx="5354280" cy="3977280"/>
          </a:xfrm>
          <a:prstGeom prst="rect">
            <a:avLst/>
          </a:prstGeom>
        </p:spPr>
        <p:txBody>
          <a:bodyPr wrap="none"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129" name="PlaceHolder 2"/>
          <p:cNvSpPr>
            <a:spLocks noGrp="1"/>
          </p:cNvSpPr>
          <p:nvPr>
            <p:ph type="body"/>
          </p:nvPr>
        </p:nvSpPr>
        <p:spPr>
          <a:xfrm>
            <a:off x="609480" y="1604520"/>
            <a:ext cx="5354280" cy="3977280"/>
          </a:xfrm>
          <a:prstGeom prst="rect">
            <a:avLst/>
          </a:prstGeom>
        </p:spPr>
        <p:txBody>
          <a:bodyPr wrap="none" lIns="0" rIns="0" tIns="0" bIns="0"/>
          <a:p>
            <a:endParaRPr/>
          </a:p>
        </p:txBody>
      </p:sp>
      <p:sp>
        <p:nvSpPr>
          <p:cNvPr id="130" name="PlaceHolder 3"/>
          <p:cNvSpPr>
            <a:spLocks noGrp="1"/>
          </p:cNvSpPr>
          <p:nvPr>
            <p:ph type="body"/>
          </p:nvPr>
        </p:nvSpPr>
        <p:spPr>
          <a:xfrm>
            <a:off x="6231960" y="1604520"/>
            <a:ext cx="5354280" cy="3977280"/>
          </a:xfrm>
          <a:prstGeom prst="rect">
            <a:avLst/>
          </a:prstGeom>
        </p:spPr>
        <p:txBody>
          <a:bodyPr wrap="none"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609480" y="273600"/>
            <a:ext cx="10972440" cy="5308200"/>
          </a:xfrm>
          <a:prstGeom prst="rect">
            <a:avLst/>
          </a:prstGeom>
        </p:spPr>
        <p:txBody>
          <a:bodyPr wrap="none"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134" name="PlaceHolder 2"/>
          <p:cNvSpPr>
            <a:spLocks noGrp="1"/>
          </p:cNvSpPr>
          <p:nvPr>
            <p:ph type="body"/>
          </p:nvPr>
        </p:nvSpPr>
        <p:spPr>
          <a:xfrm>
            <a:off x="609480" y="1604520"/>
            <a:ext cx="5354280" cy="1896840"/>
          </a:xfrm>
          <a:prstGeom prst="rect">
            <a:avLst/>
          </a:prstGeom>
        </p:spPr>
        <p:txBody>
          <a:bodyPr wrap="none" lIns="0" rIns="0" tIns="0" bIns="0"/>
          <a:p>
            <a:endParaRPr/>
          </a:p>
        </p:txBody>
      </p:sp>
      <p:sp>
        <p:nvSpPr>
          <p:cNvPr id="135" name="PlaceHolder 3"/>
          <p:cNvSpPr>
            <a:spLocks noGrp="1"/>
          </p:cNvSpPr>
          <p:nvPr>
            <p:ph type="body"/>
          </p:nvPr>
        </p:nvSpPr>
        <p:spPr>
          <a:xfrm>
            <a:off x="609480" y="3682080"/>
            <a:ext cx="5354280" cy="1896840"/>
          </a:xfrm>
          <a:prstGeom prst="rect">
            <a:avLst/>
          </a:prstGeom>
        </p:spPr>
        <p:txBody>
          <a:bodyPr wrap="none" lIns="0" rIns="0" tIns="0" bIns="0"/>
          <a:p>
            <a:endParaRPr/>
          </a:p>
        </p:txBody>
      </p:sp>
      <p:sp>
        <p:nvSpPr>
          <p:cNvPr id="136" name="PlaceHolder 4"/>
          <p:cNvSpPr>
            <a:spLocks noGrp="1"/>
          </p:cNvSpPr>
          <p:nvPr>
            <p:ph type="body"/>
          </p:nvPr>
        </p:nvSpPr>
        <p:spPr>
          <a:xfrm>
            <a:off x="6231960" y="1604520"/>
            <a:ext cx="5354280" cy="3977280"/>
          </a:xfrm>
          <a:prstGeom prst="rect">
            <a:avLst/>
          </a:prstGeom>
        </p:spPr>
        <p:txBody>
          <a:bodyPr wrap="none"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138" name="PlaceHolder 2"/>
          <p:cNvSpPr>
            <a:spLocks noGrp="1"/>
          </p:cNvSpPr>
          <p:nvPr>
            <p:ph type="body"/>
          </p:nvPr>
        </p:nvSpPr>
        <p:spPr>
          <a:xfrm>
            <a:off x="609480" y="1604520"/>
            <a:ext cx="5354280" cy="3977280"/>
          </a:xfrm>
          <a:prstGeom prst="rect">
            <a:avLst/>
          </a:prstGeom>
        </p:spPr>
        <p:txBody>
          <a:bodyPr wrap="none" lIns="0" rIns="0" tIns="0" bIns="0"/>
          <a:p>
            <a:endParaRPr/>
          </a:p>
        </p:txBody>
      </p:sp>
      <p:sp>
        <p:nvSpPr>
          <p:cNvPr id="139" name="PlaceHolder 3"/>
          <p:cNvSpPr>
            <a:spLocks noGrp="1"/>
          </p:cNvSpPr>
          <p:nvPr>
            <p:ph type="body"/>
          </p:nvPr>
        </p:nvSpPr>
        <p:spPr>
          <a:xfrm>
            <a:off x="6231960" y="1604520"/>
            <a:ext cx="5354280" cy="1896840"/>
          </a:xfrm>
          <a:prstGeom prst="rect">
            <a:avLst/>
          </a:prstGeom>
        </p:spPr>
        <p:txBody>
          <a:bodyPr wrap="none" lIns="0" rIns="0" tIns="0" bIns="0"/>
          <a:p>
            <a:endParaRPr/>
          </a:p>
        </p:txBody>
      </p:sp>
      <p:sp>
        <p:nvSpPr>
          <p:cNvPr id="140" name="PlaceHolder 4"/>
          <p:cNvSpPr>
            <a:spLocks noGrp="1"/>
          </p:cNvSpPr>
          <p:nvPr>
            <p:ph type="body"/>
          </p:nvPr>
        </p:nvSpPr>
        <p:spPr>
          <a:xfrm>
            <a:off x="6231960" y="3682080"/>
            <a:ext cx="5354280" cy="1896840"/>
          </a:xfrm>
          <a:prstGeom prst="rect">
            <a:avLst/>
          </a:prstGeom>
        </p:spPr>
        <p:txBody>
          <a:bodyPr wrap="none"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142" name="PlaceHolder 2"/>
          <p:cNvSpPr>
            <a:spLocks noGrp="1"/>
          </p:cNvSpPr>
          <p:nvPr>
            <p:ph type="body"/>
          </p:nvPr>
        </p:nvSpPr>
        <p:spPr>
          <a:xfrm>
            <a:off x="609480" y="1604520"/>
            <a:ext cx="5354280" cy="1896840"/>
          </a:xfrm>
          <a:prstGeom prst="rect">
            <a:avLst/>
          </a:prstGeom>
        </p:spPr>
        <p:txBody>
          <a:bodyPr wrap="none" lIns="0" rIns="0" tIns="0" bIns="0"/>
          <a:p>
            <a:endParaRPr/>
          </a:p>
        </p:txBody>
      </p:sp>
      <p:sp>
        <p:nvSpPr>
          <p:cNvPr id="143" name="PlaceHolder 3"/>
          <p:cNvSpPr>
            <a:spLocks noGrp="1"/>
          </p:cNvSpPr>
          <p:nvPr>
            <p:ph type="body"/>
          </p:nvPr>
        </p:nvSpPr>
        <p:spPr>
          <a:xfrm>
            <a:off x="6231960" y="1604520"/>
            <a:ext cx="5354280" cy="1896840"/>
          </a:xfrm>
          <a:prstGeom prst="rect">
            <a:avLst/>
          </a:prstGeom>
        </p:spPr>
        <p:txBody>
          <a:bodyPr wrap="none" lIns="0" rIns="0" tIns="0" bIns="0"/>
          <a:p>
            <a:endParaRPr/>
          </a:p>
        </p:txBody>
      </p:sp>
      <p:sp>
        <p:nvSpPr>
          <p:cNvPr id="144" name="PlaceHolder 4"/>
          <p:cNvSpPr>
            <a:spLocks noGrp="1"/>
          </p:cNvSpPr>
          <p:nvPr>
            <p:ph type="body"/>
          </p:nvPr>
        </p:nvSpPr>
        <p:spPr>
          <a:xfrm>
            <a:off x="609480" y="3682080"/>
            <a:ext cx="10972440" cy="1896840"/>
          </a:xfrm>
          <a:prstGeom prst="rect">
            <a:avLst/>
          </a:prstGeom>
        </p:spPr>
        <p:txBody>
          <a:bodyPr wrap="none"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146" name="PlaceHolder 2"/>
          <p:cNvSpPr>
            <a:spLocks noGrp="1"/>
          </p:cNvSpPr>
          <p:nvPr>
            <p:ph type="body"/>
          </p:nvPr>
        </p:nvSpPr>
        <p:spPr>
          <a:xfrm>
            <a:off x="609480" y="1604520"/>
            <a:ext cx="10972440" cy="1896840"/>
          </a:xfrm>
          <a:prstGeom prst="rect">
            <a:avLst/>
          </a:prstGeom>
        </p:spPr>
        <p:txBody>
          <a:bodyPr wrap="none" lIns="0" rIns="0" tIns="0" bIns="0"/>
          <a:p>
            <a:endParaRPr/>
          </a:p>
        </p:txBody>
      </p:sp>
      <p:sp>
        <p:nvSpPr>
          <p:cNvPr id="147" name="PlaceHolder 3"/>
          <p:cNvSpPr>
            <a:spLocks noGrp="1"/>
          </p:cNvSpPr>
          <p:nvPr>
            <p:ph type="body"/>
          </p:nvPr>
        </p:nvSpPr>
        <p:spPr>
          <a:xfrm>
            <a:off x="609480" y="3682080"/>
            <a:ext cx="10972440" cy="1896840"/>
          </a:xfrm>
          <a:prstGeom prst="rect">
            <a:avLst/>
          </a:prstGeom>
        </p:spPr>
        <p:txBody>
          <a:bodyPr wrap="none"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149" name="PlaceHolder 2"/>
          <p:cNvSpPr>
            <a:spLocks noGrp="1"/>
          </p:cNvSpPr>
          <p:nvPr>
            <p:ph type="body"/>
          </p:nvPr>
        </p:nvSpPr>
        <p:spPr>
          <a:xfrm>
            <a:off x="609480" y="1604520"/>
            <a:ext cx="5354280" cy="1896840"/>
          </a:xfrm>
          <a:prstGeom prst="rect">
            <a:avLst/>
          </a:prstGeom>
        </p:spPr>
        <p:txBody>
          <a:bodyPr wrap="none" lIns="0" rIns="0" tIns="0" bIns="0"/>
          <a:p>
            <a:endParaRPr/>
          </a:p>
        </p:txBody>
      </p:sp>
      <p:sp>
        <p:nvSpPr>
          <p:cNvPr id="150" name="PlaceHolder 3"/>
          <p:cNvSpPr>
            <a:spLocks noGrp="1"/>
          </p:cNvSpPr>
          <p:nvPr>
            <p:ph type="body"/>
          </p:nvPr>
        </p:nvSpPr>
        <p:spPr>
          <a:xfrm>
            <a:off x="6231960" y="1604520"/>
            <a:ext cx="5354280" cy="1896840"/>
          </a:xfrm>
          <a:prstGeom prst="rect">
            <a:avLst/>
          </a:prstGeom>
        </p:spPr>
        <p:txBody>
          <a:bodyPr wrap="none" lIns="0" rIns="0" tIns="0" bIns="0"/>
          <a:p>
            <a:endParaRPr/>
          </a:p>
        </p:txBody>
      </p:sp>
      <p:sp>
        <p:nvSpPr>
          <p:cNvPr id="151" name="PlaceHolder 4"/>
          <p:cNvSpPr>
            <a:spLocks noGrp="1"/>
          </p:cNvSpPr>
          <p:nvPr>
            <p:ph type="body"/>
          </p:nvPr>
        </p:nvSpPr>
        <p:spPr>
          <a:xfrm>
            <a:off x="6231960" y="3682080"/>
            <a:ext cx="5354280" cy="1896840"/>
          </a:xfrm>
          <a:prstGeom prst="rect">
            <a:avLst/>
          </a:prstGeom>
        </p:spPr>
        <p:txBody>
          <a:bodyPr wrap="none" lIns="0" rIns="0" tIns="0" bIns="0"/>
          <a:p>
            <a:endParaRPr/>
          </a:p>
        </p:txBody>
      </p:sp>
      <p:sp>
        <p:nvSpPr>
          <p:cNvPr id="152" name="PlaceHolder 5"/>
          <p:cNvSpPr>
            <a:spLocks noGrp="1"/>
          </p:cNvSpPr>
          <p:nvPr>
            <p:ph type="body"/>
          </p:nvPr>
        </p:nvSpPr>
        <p:spPr>
          <a:xfrm>
            <a:off x="609480" y="3682080"/>
            <a:ext cx="5354280" cy="1896840"/>
          </a:xfrm>
          <a:prstGeom prst="rect">
            <a:avLst/>
          </a:prstGeom>
        </p:spPr>
        <p:txBody>
          <a:bodyPr wrap="none"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154" name="PlaceHolder 2"/>
          <p:cNvSpPr>
            <a:spLocks noGrp="1"/>
          </p:cNvSpPr>
          <p:nvPr>
            <p:ph type="body"/>
          </p:nvPr>
        </p:nvSpPr>
        <p:spPr>
          <a:xfrm>
            <a:off x="609480" y="1604520"/>
            <a:ext cx="10972440" cy="3977280"/>
          </a:xfrm>
          <a:prstGeom prst="rect">
            <a:avLst/>
          </a:prstGeom>
        </p:spPr>
        <p:txBody>
          <a:bodyPr wrap="none" lIns="0" rIns="0" tIns="0" bIns="0"/>
          <a:p>
            <a:endParaRPr/>
          </a:p>
        </p:txBody>
      </p:sp>
      <p:sp>
        <p:nvSpPr>
          <p:cNvPr id="155" name="PlaceHolder 3"/>
          <p:cNvSpPr>
            <a:spLocks noGrp="1"/>
          </p:cNvSpPr>
          <p:nvPr>
            <p:ph type="body"/>
          </p:nvPr>
        </p:nvSpPr>
        <p:spPr>
          <a:xfrm>
            <a:off x="609480" y="1604520"/>
            <a:ext cx="10972440" cy="3977280"/>
          </a:xfrm>
          <a:prstGeom prst="rect">
            <a:avLst/>
          </a:prstGeom>
        </p:spPr>
        <p:txBody>
          <a:bodyPr wrap="none" lIns="0" rIns="0" tIns="0" bIns="0"/>
          <a:p>
            <a:endParaRPr/>
          </a:p>
        </p:txBody>
      </p:sp>
      <p:pic>
        <p:nvPicPr>
          <p:cNvPr id="156" name="" descr=""/>
          <p:cNvPicPr/>
          <p:nvPr/>
        </p:nvPicPr>
        <p:blipFill>
          <a:blip r:embed="rId2"/>
          <a:stretch>
            <a:fillRect/>
          </a:stretch>
        </p:blipFill>
        <p:spPr>
          <a:xfrm>
            <a:off x="3602880" y="1604520"/>
            <a:ext cx="4985280" cy="3977280"/>
          </a:xfrm>
          <a:prstGeom prst="rect">
            <a:avLst/>
          </a:prstGeom>
          <a:ln>
            <a:noFill/>
          </a:ln>
        </p:spPr>
      </p:pic>
      <p:pic>
        <p:nvPicPr>
          <p:cNvPr id="157" name="" descr=""/>
          <p:cNvPicPr/>
          <p:nvPr/>
        </p:nvPicPr>
        <p:blipFill>
          <a:blip r:embed="rId3"/>
          <a:stretch>
            <a:fillRect/>
          </a:stretch>
        </p:blipFill>
        <p:spPr>
          <a:xfrm>
            <a:off x="3602880" y="1604520"/>
            <a:ext cx="4985280" cy="397728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162" name="PlaceHolder 2"/>
          <p:cNvSpPr>
            <a:spLocks noGrp="1"/>
          </p:cNvSpPr>
          <p:nvPr>
            <p:ph type="subTitle"/>
          </p:nvPr>
        </p:nvSpPr>
        <p:spPr>
          <a:xfrm>
            <a:off x="609480" y="1604520"/>
            <a:ext cx="10972440" cy="3977640"/>
          </a:xfrm>
          <a:prstGeom prst="rect">
            <a:avLst/>
          </a:prstGeom>
        </p:spPr>
        <p:txBody>
          <a:bodyPr wrap="none" lIns="0" rIns="0" tIns="0" bIns="0" anchor="ctr"/>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164" name="PlaceHolder 2"/>
          <p:cNvSpPr>
            <a:spLocks noGrp="1"/>
          </p:cNvSpPr>
          <p:nvPr>
            <p:ph type="body"/>
          </p:nvPr>
        </p:nvSpPr>
        <p:spPr>
          <a:xfrm>
            <a:off x="609480" y="1604520"/>
            <a:ext cx="10972440" cy="3977280"/>
          </a:xfrm>
          <a:prstGeom prst="rect">
            <a:avLst/>
          </a:prstGeom>
        </p:spPr>
        <p:txBody>
          <a:bodyPr wrap="none" lIns="0" rIns="0" tIns="0" bIns="0"/>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166" name="PlaceHolder 2"/>
          <p:cNvSpPr>
            <a:spLocks noGrp="1"/>
          </p:cNvSpPr>
          <p:nvPr>
            <p:ph type="body"/>
          </p:nvPr>
        </p:nvSpPr>
        <p:spPr>
          <a:xfrm>
            <a:off x="609480" y="1604520"/>
            <a:ext cx="5354280" cy="3977280"/>
          </a:xfrm>
          <a:prstGeom prst="rect">
            <a:avLst/>
          </a:prstGeom>
        </p:spPr>
        <p:txBody>
          <a:bodyPr wrap="none" lIns="0" rIns="0" tIns="0" bIns="0"/>
          <a:p>
            <a:endParaRPr/>
          </a:p>
        </p:txBody>
      </p:sp>
      <p:sp>
        <p:nvSpPr>
          <p:cNvPr id="167" name="PlaceHolder 3"/>
          <p:cNvSpPr>
            <a:spLocks noGrp="1"/>
          </p:cNvSpPr>
          <p:nvPr>
            <p:ph type="body"/>
          </p:nvPr>
        </p:nvSpPr>
        <p:spPr>
          <a:xfrm>
            <a:off x="6231960" y="1604520"/>
            <a:ext cx="5354280" cy="3977280"/>
          </a:xfrm>
          <a:prstGeom prst="rect">
            <a:avLst/>
          </a:prstGeom>
        </p:spPr>
        <p:txBody>
          <a:bodyPr wrap="none" lIns="0" rIns="0" tIns="0" bIns="0"/>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69" name="PlaceHolder 1"/>
          <p:cNvSpPr>
            <a:spLocks noGrp="1"/>
          </p:cNvSpPr>
          <p:nvPr>
            <p:ph type="subTitle"/>
          </p:nvPr>
        </p:nvSpPr>
        <p:spPr>
          <a:xfrm>
            <a:off x="609480" y="273600"/>
            <a:ext cx="10972440" cy="5308200"/>
          </a:xfrm>
          <a:prstGeom prst="rect">
            <a:avLst/>
          </a:prstGeom>
        </p:spPr>
        <p:txBody>
          <a:bodyPr wrap="none" lIns="0" rIns="0" tIns="0" bIns="0" anchor="ctr"/>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171" name="PlaceHolder 2"/>
          <p:cNvSpPr>
            <a:spLocks noGrp="1"/>
          </p:cNvSpPr>
          <p:nvPr>
            <p:ph type="body"/>
          </p:nvPr>
        </p:nvSpPr>
        <p:spPr>
          <a:xfrm>
            <a:off x="609480" y="1604520"/>
            <a:ext cx="5354280" cy="1896840"/>
          </a:xfrm>
          <a:prstGeom prst="rect">
            <a:avLst/>
          </a:prstGeom>
        </p:spPr>
        <p:txBody>
          <a:bodyPr wrap="none" lIns="0" rIns="0" tIns="0" bIns="0"/>
          <a:p>
            <a:endParaRPr/>
          </a:p>
        </p:txBody>
      </p:sp>
      <p:sp>
        <p:nvSpPr>
          <p:cNvPr id="172" name="PlaceHolder 3"/>
          <p:cNvSpPr>
            <a:spLocks noGrp="1"/>
          </p:cNvSpPr>
          <p:nvPr>
            <p:ph type="body"/>
          </p:nvPr>
        </p:nvSpPr>
        <p:spPr>
          <a:xfrm>
            <a:off x="609480" y="3682080"/>
            <a:ext cx="5354280" cy="1896840"/>
          </a:xfrm>
          <a:prstGeom prst="rect">
            <a:avLst/>
          </a:prstGeom>
        </p:spPr>
        <p:txBody>
          <a:bodyPr wrap="none" lIns="0" rIns="0" tIns="0" bIns="0"/>
          <a:p>
            <a:endParaRPr/>
          </a:p>
        </p:txBody>
      </p:sp>
      <p:sp>
        <p:nvSpPr>
          <p:cNvPr id="173" name="PlaceHolder 4"/>
          <p:cNvSpPr>
            <a:spLocks noGrp="1"/>
          </p:cNvSpPr>
          <p:nvPr>
            <p:ph type="body"/>
          </p:nvPr>
        </p:nvSpPr>
        <p:spPr>
          <a:xfrm>
            <a:off x="6231960" y="1604520"/>
            <a:ext cx="5354280" cy="3977280"/>
          </a:xfrm>
          <a:prstGeom prst="rect">
            <a:avLst/>
          </a:prstGeom>
        </p:spPr>
        <p:txBody>
          <a:bodyPr wrap="none" lIns="0" rIns="0" tIns="0" bIns="0"/>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175" name="PlaceHolder 2"/>
          <p:cNvSpPr>
            <a:spLocks noGrp="1"/>
          </p:cNvSpPr>
          <p:nvPr>
            <p:ph type="body"/>
          </p:nvPr>
        </p:nvSpPr>
        <p:spPr>
          <a:xfrm>
            <a:off x="609480" y="1604520"/>
            <a:ext cx="5354280" cy="3977280"/>
          </a:xfrm>
          <a:prstGeom prst="rect">
            <a:avLst/>
          </a:prstGeom>
        </p:spPr>
        <p:txBody>
          <a:bodyPr wrap="none" lIns="0" rIns="0" tIns="0" bIns="0"/>
          <a:p>
            <a:endParaRPr/>
          </a:p>
        </p:txBody>
      </p:sp>
      <p:sp>
        <p:nvSpPr>
          <p:cNvPr id="176" name="PlaceHolder 3"/>
          <p:cNvSpPr>
            <a:spLocks noGrp="1"/>
          </p:cNvSpPr>
          <p:nvPr>
            <p:ph type="body"/>
          </p:nvPr>
        </p:nvSpPr>
        <p:spPr>
          <a:xfrm>
            <a:off x="6231960" y="1604520"/>
            <a:ext cx="5354280" cy="1896840"/>
          </a:xfrm>
          <a:prstGeom prst="rect">
            <a:avLst/>
          </a:prstGeom>
        </p:spPr>
        <p:txBody>
          <a:bodyPr wrap="none" lIns="0" rIns="0" tIns="0" bIns="0"/>
          <a:p>
            <a:endParaRPr/>
          </a:p>
        </p:txBody>
      </p:sp>
      <p:sp>
        <p:nvSpPr>
          <p:cNvPr id="177" name="PlaceHolder 4"/>
          <p:cNvSpPr>
            <a:spLocks noGrp="1"/>
          </p:cNvSpPr>
          <p:nvPr>
            <p:ph type="body"/>
          </p:nvPr>
        </p:nvSpPr>
        <p:spPr>
          <a:xfrm>
            <a:off x="6231960" y="3682080"/>
            <a:ext cx="5354280" cy="1896840"/>
          </a:xfrm>
          <a:prstGeom prst="rect">
            <a:avLst/>
          </a:prstGeom>
        </p:spPr>
        <p:txBody>
          <a:bodyPr wrap="none" lIns="0" rIns="0" tIns="0" bIns="0"/>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179" name="PlaceHolder 2"/>
          <p:cNvSpPr>
            <a:spLocks noGrp="1"/>
          </p:cNvSpPr>
          <p:nvPr>
            <p:ph type="body"/>
          </p:nvPr>
        </p:nvSpPr>
        <p:spPr>
          <a:xfrm>
            <a:off x="609480" y="1604520"/>
            <a:ext cx="5354280" cy="1896840"/>
          </a:xfrm>
          <a:prstGeom prst="rect">
            <a:avLst/>
          </a:prstGeom>
        </p:spPr>
        <p:txBody>
          <a:bodyPr wrap="none" lIns="0" rIns="0" tIns="0" bIns="0"/>
          <a:p>
            <a:endParaRPr/>
          </a:p>
        </p:txBody>
      </p:sp>
      <p:sp>
        <p:nvSpPr>
          <p:cNvPr id="180" name="PlaceHolder 3"/>
          <p:cNvSpPr>
            <a:spLocks noGrp="1"/>
          </p:cNvSpPr>
          <p:nvPr>
            <p:ph type="body"/>
          </p:nvPr>
        </p:nvSpPr>
        <p:spPr>
          <a:xfrm>
            <a:off x="6231960" y="1604520"/>
            <a:ext cx="5354280" cy="1896840"/>
          </a:xfrm>
          <a:prstGeom prst="rect">
            <a:avLst/>
          </a:prstGeom>
        </p:spPr>
        <p:txBody>
          <a:bodyPr wrap="none" lIns="0" rIns="0" tIns="0" bIns="0"/>
          <a:p>
            <a:endParaRPr/>
          </a:p>
        </p:txBody>
      </p:sp>
      <p:sp>
        <p:nvSpPr>
          <p:cNvPr id="181" name="PlaceHolder 4"/>
          <p:cNvSpPr>
            <a:spLocks noGrp="1"/>
          </p:cNvSpPr>
          <p:nvPr>
            <p:ph type="body"/>
          </p:nvPr>
        </p:nvSpPr>
        <p:spPr>
          <a:xfrm>
            <a:off x="609480" y="3682080"/>
            <a:ext cx="10972440" cy="1896840"/>
          </a:xfrm>
          <a:prstGeom prst="rect">
            <a:avLst/>
          </a:prstGeom>
        </p:spPr>
        <p:txBody>
          <a:bodyPr wrap="none" lIns="0" rIns="0" tIns="0" bIns="0"/>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183" name="PlaceHolder 2"/>
          <p:cNvSpPr>
            <a:spLocks noGrp="1"/>
          </p:cNvSpPr>
          <p:nvPr>
            <p:ph type="body"/>
          </p:nvPr>
        </p:nvSpPr>
        <p:spPr>
          <a:xfrm>
            <a:off x="609480" y="1604520"/>
            <a:ext cx="10972440" cy="1896840"/>
          </a:xfrm>
          <a:prstGeom prst="rect">
            <a:avLst/>
          </a:prstGeom>
        </p:spPr>
        <p:txBody>
          <a:bodyPr wrap="none" lIns="0" rIns="0" tIns="0" bIns="0"/>
          <a:p>
            <a:endParaRPr/>
          </a:p>
        </p:txBody>
      </p:sp>
      <p:sp>
        <p:nvSpPr>
          <p:cNvPr id="184" name="PlaceHolder 3"/>
          <p:cNvSpPr>
            <a:spLocks noGrp="1"/>
          </p:cNvSpPr>
          <p:nvPr>
            <p:ph type="body"/>
          </p:nvPr>
        </p:nvSpPr>
        <p:spPr>
          <a:xfrm>
            <a:off x="609480" y="3682080"/>
            <a:ext cx="10972440" cy="1896840"/>
          </a:xfrm>
          <a:prstGeom prst="rect">
            <a:avLst/>
          </a:prstGeom>
        </p:spPr>
        <p:txBody>
          <a:bodyPr wrap="none" lIns="0" rIns="0" tIns="0" bIns="0"/>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186" name="PlaceHolder 2"/>
          <p:cNvSpPr>
            <a:spLocks noGrp="1"/>
          </p:cNvSpPr>
          <p:nvPr>
            <p:ph type="body"/>
          </p:nvPr>
        </p:nvSpPr>
        <p:spPr>
          <a:xfrm>
            <a:off x="609480" y="1604520"/>
            <a:ext cx="5354280" cy="1896840"/>
          </a:xfrm>
          <a:prstGeom prst="rect">
            <a:avLst/>
          </a:prstGeom>
        </p:spPr>
        <p:txBody>
          <a:bodyPr wrap="none" lIns="0" rIns="0" tIns="0" bIns="0"/>
          <a:p>
            <a:endParaRPr/>
          </a:p>
        </p:txBody>
      </p:sp>
      <p:sp>
        <p:nvSpPr>
          <p:cNvPr id="187" name="PlaceHolder 3"/>
          <p:cNvSpPr>
            <a:spLocks noGrp="1"/>
          </p:cNvSpPr>
          <p:nvPr>
            <p:ph type="body"/>
          </p:nvPr>
        </p:nvSpPr>
        <p:spPr>
          <a:xfrm>
            <a:off x="6231960" y="1604520"/>
            <a:ext cx="5354280" cy="1896840"/>
          </a:xfrm>
          <a:prstGeom prst="rect">
            <a:avLst/>
          </a:prstGeom>
        </p:spPr>
        <p:txBody>
          <a:bodyPr wrap="none" lIns="0" rIns="0" tIns="0" bIns="0"/>
          <a:p>
            <a:endParaRPr/>
          </a:p>
        </p:txBody>
      </p:sp>
      <p:sp>
        <p:nvSpPr>
          <p:cNvPr id="188" name="PlaceHolder 4"/>
          <p:cNvSpPr>
            <a:spLocks noGrp="1"/>
          </p:cNvSpPr>
          <p:nvPr>
            <p:ph type="body"/>
          </p:nvPr>
        </p:nvSpPr>
        <p:spPr>
          <a:xfrm>
            <a:off x="6231960" y="3682080"/>
            <a:ext cx="5354280" cy="1896840"/>
          </a:xfrm>
          <a:prstGeom prst="rect">
            <a:avLst/>
          </a:prstGeom>
        </p:spPr>
        <p:txBody>
          <a:bodyPr wrap="none" lIns="0" rIns="0" tIns="0" bIns="0"/>
          <a:p>
            <a:endParaRPr/>
          </a:p>
        </p:txBody>
      </p:sp>
      <p:sp>
        <p:nvSpPr>
          <p:cNvPr id="189" name="PlaceHolder 5"/>
          <p:cNvSpPr>
            <a:spLocks noGrp="1"/>
          </p:cNvSpPr>
          <p:nvPr>
            <p:ph type="body"/>
          </p:nvPr>
        </p:nvSpPr>
        <p:spPr>
          <a:xfrm>
            <a:off x="609480" y="3682080"/>
            <a:ext cx="5354280" cy="1896840"/>
          </a:xfrm>
          <a:prstGeom prst="rect">
            <a:avLst/>
          </a:prstGeom>
        </p:spPr>
        <p:txBody>
          <a:bodyPr wrap="none" lIns="0" rIns="0" tIns="0" bIns="0"/>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09480" y="273600"/>
            <a:ext cx="10972440" cy="5308200"/>
          </a:xfrm>
          <a:prstGeom prst="rect">
            <a:avLst/>
          </a:prstGeom>
        </p:spPr>
        <p:txBody>
          <a:bodyPr wrap="none" lIns="0" rIns="0" tIns="0" bIns="0" anchor="ctr"/>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191" name="PlaceHolder 2"/>
          <p:cNvSpPr>
            <a:spLocks noGrp="1"/>
          </p:cNvSpPr>
          <p:nvPr>
            <p:ph type="body"/>
          </p:nvPr>
        </p:nvSpPr>
        <p:spPr>
          <a:xfrm>
            <a:off x="609480" y="1604520"/>
            <a:ext cx="10972440" cy="3977280"/>
          </a:xfrm>
          <a:prstGeom prst="rect">
            <a:avLst/>
          </a:prstGeom>
        </p:spPr>
        <p:txBody>
          <a:bodyPr wrap="none" lIns="0" rIns="0" tIns="0" bIns="0"/>
          <a:p>
            <a:endParaRPr/>
          </a:p>
        </p:txBody>
      </p:sp>
      <p:sp>
        <p:nvSpPr>
          <p:cNvPr id="192" name="PlaceHolder 3"/>
          <p:cNvSpPr>
            <a:spLocks noGrp="1"/>
          </p:cNvSpPr>
          <p:nvPr>
            <p:ph type="body"/>
          </p:nvPr>
        </p:nvSpPr>
        <p:spPr>
          <a:xfrm>
            <a:off x="609480" y="1604520"/>
            <a:ext cx="10972440" cy="3977280"/>
          </a:xfrm>
          <a:prstGeom prst="rect">
            <a:avLst/>
          </a:prstGeom>
        </p:spPr>
        <p:txBody>
          <a:bodyPr wrap="none" lIns="0" rIns="0" tIns="0" bIns="0"/>
          <a:p>
            <a:endParaRPr/>
          </a:p>
        </p:txBody>
      </p:sp>
      <p:pic>
        <p:nvPicPr>
          <p:cNvPr id="193" name="" descr=""/>
          <p:cNvPicPr/>
          <p:nvPr/>
        </p:nvPicPr>
        <p:blipFill>
          <a:blip r:embed="rId2"/>
          <a:stretch>
            <a:fillRect/>
          </a:stretch>
        </p:blipFill>
        <p:spPr>
          <a:xfrm>
            <a:off x="3602880" y="1604520"/>
            <a:ext cx="4985280" cy="3977280"/>
          </a:xfrm>
          <a:prstGeom prst="rect">
            <a:avLst/>
          </a:prstGeom>
          <a:ln>
            <a:noFill/>
          </a:ln>
        </p:spPr>
      </p:pic>
      <p:pic>
        <p:nvPicPr>
          <p:cNvPr id="194" name="" descr=""/>
          <p:cNvPicPr/>
          <p:nvPr/>
        </p:nvPicPr>
        <p:blipFill>
          <a:blip r:embed="rId3"/>
          <a:stretch>
            <a:fillRect/>
          </a:stretch>
        </p:blipFill>
        <p:spPr>
          <a:xfrm>
            <a:off x="3602880" y="1604520"/>
            <a:ext cx="4985280" cy="3977280"/>
          </a:xfrm>
          <a:prstGeom prst="rect">
            <a:avLst/>
          </a:prstGeom>
          <a:ln>
            <a:noFill/>
          </a:ln>
        </p:spPr>
      </p:pic>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14" name="PlaceHolder 2"/>
          <p:cNvSpPr>
            <a:spLocks noGrp="1"/>
          </p:cNvSpPr>
          <p:nvPr>
            <p:ph type="body"/>
          </p:nvPr>
        </p:nvSpPr>
        <p:spPr>
          <a:xfrm>
            <a:off x="609480" y="1604520"/>
            <a:ext cx="5354280" cy="1896840"/>
          </a:xfrm>
          <a:prstGeom prst="rect">
            <a:avLst/>
          </a:prstGeom>
        </p:spPr>
        <p:txBody>
          <a:bodyPr wrap="none" lIns="0" rIns="0" tIns="0" bIns="0"/>
          <a:p>
            <a:endParaRPr/>
          </a:p>
        </p:txBody>
      </p:sp>
      <p:sp>
        <p:nvSpPr>
          <p:cNvPr id="15" name="PlaceHolder 3"/>
          <p:cNvSpPr>
            <a:spLocks noGrp="1"/>
          </p:cNvSpPr>
          <p:nvPr>
            <p:ph type="body"/>
          </p:nvPr>
        </p:nvSpPr>
        <p:spPr>
          <a:xfrm>
            <a:off x="609480" y="3682080"/>
            <a:ext cx="5354280" cy="1896840"/>
          </a:xfrm>
          <a:prstGeom prst="rect">
            <a:avLst/>
          </a:prstGeom>
        </p:spPr>
        <p:txBody>
          <a:bodyPr wrap="none" lIns="0" rIns="0" tIns="0" bIns="0"/>
          <a:p>
            <a:endParaRPr/>
          </a:p>
        </p:txBody>
      </p:sp>
      <p:sp>
        <p:nvSpPr>
          <p:cNvPr id="16" name="PlaceHolder 4"/>
          <p:cNvSpPr>
            <a:spLocks noGrp="1"/>
          </p:cNvSpPr>
          <p:nvPr>
            <p:ph type="body"/>
          </p:nvPr>
        </p:nvSpPr>
        <p:spPr>
          <a:xfrm>
            <a:off x="6231960" y="1604520"/>
            <a:ext cx="5354280" cy="3977280"/>
          </a:xfrm>
          <a:prstGeom prst="rect">
            <a:avLst/>
          </a:prstGeom>
        </p:spPr>
        <p:txBody>
          <a:bodyPr wrap="none"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18" name="PlaceHolder 2"/>
          <p:cNvSpPr>
            <a:spLocks noGrp="1"/>
          </p:cNvSpPr>
          <p:nvPr>
            <p:ph type="body"/>
          </p:nvPr>
        </p:nvSpPr>
        <p:spPr>
          <a:xfrm>
            <a:off x="609480" y="1604520"/>
            <a:ext cx="5354280" cy="3977280"/>
          </a:xfrm>
          <a:prstGeom prst="rect">
            <a:avLst/>
          </a:prstGeom>
        </p:spPr>
        <p:txBody>
          <a:bodyPr wrap="none" lIns="0" rIns="0" tIns="0" bIns="0"/>
          <a:p>
            <a:endParaRPr/>
          </a:p>
        </p:txBody>
      </p:sp>
      <p:sp>
        <p:nvSpPr>
          <p:cNvPr id="19" name="PlaceHolder 3"/>
          <p:cNvSpPr>
            <a:spLocks noGrp="1"/>
          </p:cNvSpPr>
          <p:nvPr>
            <p:ph type="body"/>
          </p:nvPr>
        </p:nvSpPr>
        <p:spPr>
          <a:xfrm>
            <a:off x="6231960" y="1604520"/>
            <a:ext cx="5354280" cy="1896840"/>
          </a:xfrm>
          <a:prstGeom prst="rect">
            <a:avLst/>
          </a:prstGeom>
        </p:spPr>
        <p:txBody>
          <a:bodyPr wrap="none" lIns="0" rIns="0" tIns="0" bIns="0"/>
          <a:p>
            <a:endParaRPr/>
          </a:p>
        </p:txBody>
      </p:sp>
      <p:sp>
        <p:nvSpPr>
          <p:cNvPr id="20" name="PlaceHolder 4"/>
          <p:cNvSpPr>
            <a:spLocks noGrp="1"/>
          </p:cNvSpPr>
          <p:nvPr>
            <p:ph type="body"/>
          </p:nvPr>
        </p:nvSpPr>
        <p:spPr>
          <a:xfrm>
            <a:off x="6231960" y="3682080"/>
            <a:ext cx="5354280" cy="1896840"/>
          </a:xfrm>
          <a:prstGeom prst="rect">
            <a:avLst/>
          </a:prstGeom>
        </p:spPr>
        <p:txBody>
          <a:bodyPr wrap="none"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5160"/>
          </a:xfrm>
          <a:prstGeom prst="rect">
            <a:avLst/>
          </a:prstGeom>
        </p:spPr>
        <p:txBody>
          <a:bodyPr wrap="none" lIns="0" rIns="0" tIns="0" bIns="0" anchor="ctr"/>
          <a:p>
            <a:endParaRPr/>
          </a:p>
        </p:txBody>
      </p:sp>
      <p:sp>
        <p:nvSpPr>
          <p:cNvPr id="22" name="PlaceHolder 2"/>
          <p:cNvSpPr>
            <a:spLocks noGrp="1"/>
          </p:cNvSpPr>
          <p:nvPr>
            <p:ph type="body"/>
          </p:nvPr>
        </p:nvSpPr>
        <p:spPr>
          <a:xfrm>
            <a:off x="609480" y="1604520"/>
            <a:ext cx="5354280" cy="1896840"/>
          </a:xfrm>
          <a:prstGeom prst="rect">
            <a:avLst/>
          </a:prstGeom>
        </p:spPr>
        <p:txBody>
          <a:bodyPr wrap="none" lIns="0" rIns="0" tIns="0" bIns="0"/>
          <a:p>
            <a:endParaRPr/>
          </a:p>
        </p:txBody>
      </p:sp>
      <p:sp>
        <p:nvSpPr>
          <p:cNvPr id="23" name="PlaceHolder 3"/>
          <p:cNvSpPr>
            <a:spLocks noGrp="1"/>
          </p:cNvSpPr>
          <p:nvPr>
            <p:ph type="body"/>
          </p:nvPr>
        </p:nvSpPr>
        <p:spPr>
          <a:xfrm>
            <a:off x="6231960" y="1604520"/>
            <a:ext cx="5354280" cy="1896840"/>
          </a:xfrm>
          <a:prstGeom prst="rect">
            <a:avLst/>
          </a:prstGeom>
        </p:spPr>
        <p:txBody>
          <a:bodyPr wrap="none" lIns="0" rIns="0" tIns="0" bIns="0"/>
          <a:p>
            <a:endParaRPr/>
          </a:p>
        </p:txBody>
      </p:sp>
      <p:sp>
        <p:nvSpPr>
          <p:cNvPr id="24" name="PlaceHolder 4"/>
          <p:cNvSpPr>
            <a:spLocks noGrp="1"/>
          </p:cNvSpPr>
          <p:nvPr>
            <p:ph type="body"/>
          </p:nvPr>
        </p:nvSpPr>
        <p:spPr>
          <a:xfrm>
            <a:off x="609480" y="3682080"/>
            <a:ext cx="10972440" cy="1896840"/>
          </a:xfrm>
          <a:prstGeom prst="rect">
            <a:avLst/>
          </a:prstGeom>
        </p:spPr>
        <p:txBody>
          <a:bodyPr wrap="none"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0.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3.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0" name="Picture 4" descr=""/>
          <p:cNvPicPr/>
          <p:nvPr/>
        </p:nvPicPr>
        <p:blipFill>
          <a:blip r:embed="rId2"/>
          <a:stretch>
            <a:fillRect/>
          </a:stretch>
        </p:blipFill>
        <p:spPr>
          <a:xfrm>
            <a:off x="0" y="720"/>
            <a:ext cx="12191760" cy="6856200"/>
          </a:xfrm>
          <a:prstGeom prst="rect">
            <a:avLst/>
          </a:prstGeom>
          <a:ln>
            <a:noFill/>
          </a:ln>
        </p:spPr>
      </p:pic>
      <p:sp>
        <p:nvSpPr>
          <p:cNvPr id="1" name="PlaceHolder 1"/>
          <p:cNvSpPr>
            <a:spLocks noGrp="1"/>
          </p:cNvSpPr>
          <p:nvPr>
            <p:ph type="title"/>
          </p:nvPr>
        </p:nvSpPr>
        <p:spPr>
          <a:xfrm>
            <a:off x="586800" y="673920"/>
            <a:ext cx="8220600" cy="1248840"/>
          </a:xfrm>
          <a:prstGeom prst="rect">
            <a:avLst/>
          </a:prstGeom>
        </p:spPr>
        <p:txBody>
          <a:bodyPr lIns="90000" rIns="90000" tIns="45000" bIns="45000"/>
          <a:p>
            <a:pPr>
              <a:lnSpc>
                <a:spcPct val="100000"/>
              </a:lnSpc>
            </a:pPr>
            <a:r>
              <a:rPr b="1" lang="en-US" sz="3600">
                <a:solidFill>
                  <a:srgbClr val="492f92"/>
                </a:solidFill>
                <a:latin typeface="Ebrima"/>
                <a:ea typeface="Ebrima"/>
              </a:rPr>
              <a:t>Click to edit the title text formatClick to add main presentation title in English</a:t>
            </a:r>
            <a:r>
              <a:rPr b="1" lang="en-US" sz="3600">
                <a:solidFill>
                  <a:srgbClr val="492f92"/>
                </a:solidFill>
                <a:latin typeface="Ebrima"/>
                <a:ea typeface="Ebrima"/>
              </a:rPr>
              <a:t>
</a:t>
            </a:r>
            <a:endParaRPr/>
          </a:p>
        </p:txBody>
      </p:sp>
      <p:sp>
        <p:nvSpPr>
          <p:cNvPr id="2" name="Line 2"/>
          <p:cNvSpPr/>
          <p:nvPr/>
        </p:nvSpPr>
        <p:spPr>
          <a:xfrm>
            <a:off x="586440" y="1915200"/>
            <a:ext cx="9452880" cy="0"/>
          </a:xfrm>
          <a:prstGeom prst="line">
            <a:avLst/>
          </a:prstGeom>
          <a:ln w="63360">
            <a:solidFill>
              <a:srgbClr val="492f92"/>
            </a:solidFill>
            <a:round/>
          </a:ln>
        </p:spPr>
      </p:sp>
      <p:sp>
        <p:nvSpPr>
          <p:cNvPr id="3" name="PlaceHolder 3"/>
          <p:cNvSpPr>
            <a:spLocks noGrp="1"/>
          </p:cNvSpPr>
          <p:nvPr>
            <p:ph type="body"/>
          </p:nvPr>
        </p:nvSpPr>
        <p:spPr>
          <a:xfrm>
            <a:off x="587520" y="1922400"/>
            <a:ext cx="8219880" cy="1233720"/>
          </a:xfrm>
          <a:prstGeom prst="rect">
            <a:avLst/>
          </a:prstGeom>
        </p:spPr>
        <p:txBody>
          <a:bodyPr lIns="90000" rIns="90000" tIns="45000" bIns="45000"/>
          <a:p>
            <a:pPr>
              <a:buSzPct val="25000"/>
              <a:buFont typeface="StarSymbol"/>
              <a:buChar char=""/>
            </a:pPr>
            <a:r>
              <a:rPr b="1" lang="en-US" sz="3600">
                <a:solidFill>
                  <a:srgbClr val="2f7c3a"/>
                </a:solidFill>
                <a:latin typeface="Ebrima"/>
                <a:ea typeface="Ebrima"/>
              </a:rPr>
              <a:t>Click to edit the outline text format</a:t>
            </a:r>
            <a:endParaRPr/>
          </a:p>
          <a:p>
            <a:pPr lvl="1">
              <a:buSzPct val="25000"/>
              <a:buFont typeface="StarSymbol"/>
              <a:buChar char=""/>
            </a:pPr>
            <a:r>
              <a:rPr b="1" lang="en-US" sz="3600">
                <a:solidFill>
                  <a:srgbClr val="2f7c3a"/>
                </a:solidFill>
                <a:latin typeface="Ebrima"/>
                <a:ea typeface="Ebrima"/>
              </a:rPr>
              <a:t>Second Outline Level</a:t>
            </a:r>
            <a:endParaRPr/>
          </a:p>
          <a:p>
            <a:pPr lvl="2">
              <a:buSzPct val="25000"/>
              <a:buFont typeface="StarSymbol"/>
              <a:buChar char=""/>
            </a:pPr>
            <a:r>
              <a:rPr b="1" lang="en-US" sz="3600">
                <a:solidFill>
                  <a:srgbClr val="2f7c3a"/>
                </a:solidFill>
                <a:latin typeface="Ebrima"/>
                <a:ea typeface="Ebrima"/>
              </a:rPr>
              <a:t>Third Outline Level</a:t>
            </a:r>
            <a:endParaRPr/>
          </a:p>
          <a:p>
            <a:pPr lvl="3">
              <a:buSzPct val="25000"/>
              <a:buFont typeface="StarSymbol"/>
              <a:buChar char=""/>
            </a:pPr>
            <a:r>
              <a:rPr b="1" lang="en-US" sz="3600">
                <a:solidFill>
                  <a:srgbClr val="2f7c3a"/>
                </a:solidFill>
                <a:latin typeface="Ebrima"/>
                <a:ea typeface="Ebrima"/>
              </a:rPr>
              <a:t>Fourth Outline Level</a:t>
            </a:r>
            <a:endParaRPr/>
          </a:p>
          <a:p>
            <a:pPr lvl="4">
              <a:buSzPct val="25000"/>
              <a:buFont typeface="StarSymbol"/>
              <a:buChar char=""/>
            </a:pPr>
            <a:r>
              <a:rPr b="1" lang="en-US" sz="3600">
                <a:solidFill>
                  <a:srgbClr val="2f7c3a"/>
                </a:solidFill>
                <a:latin typeface="Ebrima"/>
                <a:ea typeface="Ebrima"/>
              </a:rPr>
              <a:t>Fifth Outline Level</a:t>
            </a:r>
            <a:endParaRPr/>
          </a:p>
          <a:p>
            <a:pPr lvl="5">
              <a:buSzPct val="25000"/>
              <a:buFont typeface="StarSymbol"/>
              <a:buChar char=""/>
            </a:pPr>
            <a:r>
              <a:rPr b="1" lang="en-US" sz="3600">
                <a:solidFill>
                  <a:srgbClr val="2f7c3a"/>
                </a:solidFill>
                <a:latin typeface="Ebrima"/>
                <a:ea typeface="Ebrima"/>
              </a:rPr>
              <a:t>Sixth Outline Level</a:t>
            </a:r>
            <a:endParaRPr/>
          </a:p>
          <a:p>
            <a:pPr>
              <a:lnSpc>
                <a:spcPct val="100000"/>
              </a:lnSpc>
            </a:pPr>
            <a:r>
              <a:rPr b="1" lang="en-US" sz="3600">
                <a:solidFill>
                  <a:srgbClr val="2f7c3a"/>
                </a:solidFill>
                <a:latin typeface="Ebrima"/>
                <a:ea typeface="Ebrima"/>
              </a:rPr>
              <a:t>Seventh Outline LevelClick to add main presentation title in Gaelic</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38" name="Picture 9" descr=""/>
          <p:cNvPicPr/>
          <p:nvPr/>
        </p:nvPicPr>
        <p:blipFill>
          <a:blip r:embed="rId2"/>
          <a:stretch>
            <a:fillRect/>
          </a:stretch>
        </p:blipFill>
        <p:spPr>
          <a:xfrm>
            <a:off x="0" y="6255720"/>
            <a:ext cx="12191760" cy="606600"/>
          </a:xfrm>
          <a:prstGeom prst="rect">
            <a:avLst/>
          </a:prstGeom>
          <a:ln>
            <a:noFill/>
          </a:ln>
        </p:spPr>
      </p:pic>
      <p:sp>
        <p:nvSpPr>
          <p:cNvPr id="39" name="CustomShape 1"/>
          <p:cNvSpPr/>
          <p:nvPr/>
        </p:nvSpPr>
        <p:spPr>
          <a:xfrm>
            <a:off x="8767800" y="6362280"/>
            <a:ext cx="2742840" cy="403560"/>
          </a:xfrm>
          <a:prstGeom prst="rect">
            <a:avLst/>
          </a:prstGeom>
          <a:noFill/>
          <a:ln>
            <a:noFill/>
          </a:ln>
        </p:spPr>
      </p:sp>
      <p:sp>
        <p:nvSpPr>
          <p:cNvPr id="40" name="Line 2"/>
          <p:cNvSpPr/>
          <p:nvPr/>
        </p:nvSpPr>
        <p:spPr>
          <a:xfrm>
            <a:off x="680760" y="419040"/>
            <a:ext cx="10829880" cy="0"/>
          </a:xfrm>
          <a:prstGeom prst="line">
            <a:avLst/>
          </a:prstGeom>
          <a:ln w="63360">
            <a:solidFill>
              <a:srgbClr val="2f7c3a"/>
            </a:solidFill>
            <a:miter/>
          </a:ln>
        </p:spPr>
      </p:sp>
      <p:sp>
        <p:nvSpPr>
          <p:cNvPr id="41" name="PlaceHolder 3"/>
          <p:cNvSpPr>
            <a:spLocks noGrp="1"/>
          </p:cNvSpPr>
          <p:nvPr>
            <p:ph type="title"/>
          </p:nvPr>
        </p:nvSpPr>
        <p:spPr>
          <a:xfrm>
            <a:off x="590760" y="404280"/>
            <a:ext cx="11070000" cy="662040"/>
          </a:xfrm>
          <a:prstGeom prst="rect">
            <a:avLst/>
          </a:prstGeom>
        </p:spPr>
        <p:txBody>
          <a:bodyPr lIns="90000" rIns="90000" tIns="45000" bIns="45000"/>
          <a:p>
            <a:pPr>
              <a:lnSpc>
                <a:spcPct val="100000"/>
              </a:lnSpc>
            </a:pPr>
            <a:r>
              <a:rPr b="1" lang="en-US" sz="4000">
                <a:solidFill>
                  <a:srgbClr val="492f92"/>
                </a:solidFill>
                <a:latin typeface="Ebrima"/>
                <a:ea typeface="Ebrima"/>
              </a:rPr>
              <a:t>Click to edit the title text formatClick to edit one line title</a:t>
            </a:r>
            <a:endParaRPr/>
          </a:p>
        </p:txBody>
      </p:sp>
      <p:sp>
        <p:nvSpPr>
          <p:cNvPr id="42" name="PlaceHolder 4"/>
          <p:cNvSpPr>
            <a:spLocks noGrp="1"/>
          </p:cNvSpPr>
          <p:nvPr>
            <p:ph type="body"/>
          </p:nvPr>
        </p:nvSpPr>
        <p:spPr>
          <a:xfrm>
            <a:off x="609480" y="1604520"/>
            <a:ext cx="10972440" cy="3977280"/>
          </a:xfrm>
          <a:prstGeom prst="rect">
            <a:avLst/>
          </a:prstGeom>
        </p:spPr>
        <p:txBody>
          <a:bodyPr wrap="none" lIns="0" rIns="0" tIns="0" bIns="0"/>
          <a:p>
            <a:pPr>
              <a:buSzPct val="25000"/>
              <a:buFont typeface="StarSymbol"/>
              <a:buChar char=""/>
            </a:pPr>
            <a:r>
              <a:rPr lang="en-US"/>
              <a:t>Click to edit the outline text format</a:t>
            </a:r>
            <a:endParaRPr/>
          </a:p>
          <a:p>
            <a:pPr lvl="1">
              <a:buSzPct val="25000"/>
              <a:buFont typeface="StarSymbol"/>
              <a:buChar char=""/>
            </a:pPr>
            <a:r>
              <a:rPr lang="en-US"/>
              <a:t>Second Outline Level</a:t>
            </a:r>
            <a:endParaRPr/>
          </a:p>
          <a:p>
            <a:pPr lvl="2">
              <a:buSzPct val="25000"/>
              <a:buFont typeface="StarSymbol"/>
              <a:buChar char=""/>
            </a:pPr>
            <a:r>
              <a:rPr lang="en-US"/>
              <a:t>Third Outline Level</a:t>
            </a:r>
            <a:endParaRPr/>
          </a:p>
          <a:p>
            <a:pPr lvl="3">
              <a:buSzPct val="25000"/>
              <a:buFont typeface="StarSymbol"/>
              <a:buChar char=""/>
            </a:pPr>
            <a:r>
              <a:rPr lang="en-US"/>
              <a:t>Fourth Outline Level</a:t>
            </a:r>
            <a:endParaRPr/>
          </a:p>
          <a:p>
            <a:pPr lvl="4">
              <a:buSzPct val="25000"/>
              <a:buFont typeface="StarSymbol"/>
              <a:buChar char=""/>
            </a:pPr>
            <a:r>
              <a:rPr lang="en-US"/>
              <a:t>Fifth Outline Level</a:t>
            </a:r>
            <a:endParaRPr/>
          </a:p>
          <a:p>
            <a:pPr lvl="5">
              <a:buSzPct val="25000"/>
              <a:buFont typeface="StarSymbol"/>
              <a:buChar char=""/>
            </a:pPr>
            <a:r>
              <a:rPr lang="en-US"/>
              <a:t>Sixth Outline Level</a:t>
            </a:r>
            <a:endParaRPr/>
          </a:p>
          <a:p>
            <a:pPr lvl="6">
              <a:buSzPct val="25000"/>
              <a:buFont typeface="StarSymbol"/>
              <a:buChar char=""/>
            </a:pPr>
            <a:r>
              <a:rPr lang="en-US"/>
              <a:t>Seventh Outline Level</a:t>
            </a:r>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77" name="Picture 9" descr=""/>
          <p:cNvPicPr/>
          <p:nvPr/>
        </p:nvPicPr>
        <p:blipFill>
          <a:blip r:embed="rId2"/>
          <a:stretch>
            <a:fillRect/>
          </a:stretch>
        </p:blipFill>
        <p:spPr>
          <a:xfrm>
            <a:off x="0" y="6255720"/>
            <a:ext cx="12191760" cy="606600"/>
          </a:xfrm>
          <a:prstGeom prst="rect">
            <a:avLst/>
          </a:prstGeom>
          <a:ln>
            <a:noFill/>
          </a:ln>
        </p:spPr>
      </p:pic>
      <p:sp>
        <p:nvSpPr>
          <p:cNvPr id="78" name="CustomShape 1"/>
          <p:cNvSpPr/>
          <p:nvPr/>
        </p:nvSpPr>
        <p:spPr>
          <a:xfrm>
            <a:off x="8767800" y="6362280"/>
            <a:ext cx="2742840" cy="403560"/>
          </a:xfrm>
          <a:prstGeom prst="rect">
            <a:avLst/>
          </a:prstGeom>
          <a:noFill/>
          <a:ln>
            <a:noFill/>
          </a:ln>
        </p:spPr>
      </p:sp>
      <p:sp>
        <p:nvSpPr>
          <p:cNvPr id="79" name="Line 2"/>
          <p:cNvSpPr/>
          <p:nvPr/>
        </p:nvSpPr>
        <p:spPr>
          <a:xfrm>
            <a:off x="680760" y="419040"/>
            <a:ext cx="10829880" cy="0"/>
          </a:xfrm>
          <a:prstGeom prst="line">
            <a:avLst/>
          </a:prstGeom>
          <a:ln w="63360">
            <a:solidFill>
              <a:srgbClr val="2f7c3a"/>
            </a:solidFill>
            <a:miter/>
          </a:ln>
        </p:spPr>
      </p:sp>
      <p:sp>
        <p:nvSpPr>
          <p:cNvPr id="80" name="PlaceHolder 3"/>
          <p:cNvSpPr>
            <a:spLocks noGrp="1"/>
          </p:cNvSpPr>
          <p:nvPr>
            <p:ph type="title"/>
          </p:nvPr>
        </p:nvSpPr>
        <p:spPr>
          <a:xfrm>
            <a:off x="609480" y="395280"/>
            <a:ext cx="10972440" cy="705600"/>
          </a:xfrm>
          <a:prstGeom prst="rect">
            <a:avLst/>
          </a:prstGeom>
        </p:spPr>
        <p:txBody>
          <a:bodyPr lIns="90000" rIns="90000" tIns="45000" bIns="45000"/>
          <a:p>
            <a:pPr>
              <a:lnSpc>
                <a:spcPct val="100000"/>
              </a:lnSpc>
            </a:pPr>
            <a:r>
              <a:rPr b="1" lang="en-US" sz="4000">
                <a:solidFill>
                  <a:srgbClr val="492f92"/>
                </a:solidFill>
                <a:latin typeface="Ebrima"/>
                <a:ea typeface="Ebrima"/>
              </a:rPr>
              <a:t>Click to edit the title text formatClick to edit one line title</a:t>
            </a:r>
            <a:endParaRPr/>
          </a:p>
        </p:txBody>
      </p:sp>
      <p:sp>
        <p:nvSpPr>
          <p:cNvPr id="81" name="PlaceHolder 4"/>
          <p:cNvSpPr>
            <a:spLocks noGrp="1"/>
          </p:cNvSpPr>
          <p:nvPr>
            <p:ph type="body"/>
          </p:nvPr>
        </p:nvSpPr>
        <p:spPr>
          <a:xfrm>
            <a:off x="1007280" y="1827720"/>
            <a:ext cx="4992120" cy="4246920"/>
          </a:xfrm>
          <a:prstGeom prst="rect">
            <a:avLst/>
          </a:prstGeom>
        </p:spPr>
        <p:txBody>
          <a:bodyPr lIns="90000" rIns="90000" tIns="45000" bIns="45000"/>
          <a:p>
            <a:pPr>
              <a:buSzPct val="25000"/>
              <a:buFont typeface="StarSymbol"/>
              <a:buChar char=""/>
            </a:pPr>
            <a:r>
              <a:rPr lang="en-US" sz="2800">
                <a:solidFill>
                  <a:srgbClr val="000000"/>
                </a:solidFill>
                <a:latin typeface="Ebrima"/>
                <a:ea typeface="Ebrima"/>
              </a:rPr>
              <a:t>Click to edit the outline text format</a:t>
            </a:r>
            <a:endParaRPr/>
          </a:p>
          <a:p>
            <a:pPr lvl="1">
              <a:buSzPct val="25000"/>
              <a:buFont typeface="StarSymbol"/>
              <a:buChar char=""/>
            </a:pPr>
            <a:r>
              <a:rPr lang="en-US" sz="2800">
                <a:solidFill>
                  <a:srgbClr val="000000"/>
                </a:solidFill>
                <a:latin typeface="Ebrima"/>
                <a:ea typeface="Ebrima"/>
              </a:rPr>
              <a:t>Second Outline Level</a:t>
            </a:r>
            <a:endParaRPr/>
          </a:p>
          <a:p>
            <a:pPr lvl="2">
              <a:buSzPct val="25000"/>
              <a:buFont typeface="StarSymbol"/>
              <a:buChar char=""/>
            </a:pPr>
            <a:r>
              <a:rPr lang="en-US" sz="2800">
                <a:solidFill>
                  <a:srgbClr val="000000"/>
                </a:solidFill>
                <a:latin typeface="Ebrima"/>
                <a:ea typeface="Ebrima"/>
              </a:rPr>
              <a:t>Third Outline Level</a:t>
            </a:r>
            <a:endParaRPr/>
          </a:p>
          <a:p>
            <a:pPr lvl="3">
              <a:buSzPct val="25000"/>
              <a:buFont typeface="StarSymbol"/>
              <a:buChar char=""/>
            </a:pPr>
            <a:r>
              <a:rPr lang="en-US" sz="2800">
                <a:solidFill>
                  <a:srgbClr val="000000"/>
                </a:solidFill>
                <a:latin typeface="Ebrima"/>
                <a:ea typeface="Ebrima"/>
              </a:rPr>
              <a:t>Fourth Outline Level</a:t>
            </a:r>
            <a:endParaRPr/>
          </a:p>
          <a:p>
            <a:pPr lvl="4">
              <a:buSzPct val="25000"/>
              <a:buFont typeface="StarSymbol"/>
              <a:buChar char=""/>
            </a:pPr>
            <a:r>
              <a:rPr lang="en-US" sz="2800">
                <a:solidFill>
                  <a:srgbClr val="000000"/>
                </a:solidFill>
                <a:latin typeface="Ebrima"/>
                <a:ea typeface="Ebrima"/>
              </a:rPr>
              <a:t>Fifth Outline Level</a:t>
            </a:r>
            <a:endParaRPr/>
          </a:p>
          <a:p>
            <a:pPr lvl="5">
              <a:buSzPct val="25000"/>
              <a:buFont typeface="StarSymbol"/>
              <a:buChar char=""/>
            </a:pPr>
            <a:r>
              <a:rPr lang="en-US" sz="2800">
                <a:solidFill>
                  <a:srgbClr val="000000"/>
                </a:solidFill>
                <a:latin typeface="Ebrima"/>
                <a:ea typeface="Ebrima"/>
              </a:rPr>
              <a:t>Sixth Outline Level</a:t>
            </a:r>
            <a:endParaRPr/>
          </a:p>
          <a:p>
            <a:pPr>
              <a:lnSpc>
                <a:spcPct val="100000"/>
              </a:lnSpc>
              <a:buFont typeface="Arial"/>
              <a:buChar char="•"/>
            </a:pPr>
            <a:r>
              <a:rPr lang="en-US" sz="2800">
                <a:solidFill>
                  <a:srgbClr val="000000"/>
                </a:solidFill>
                <a:latin typeface="Ebrima"/>
                <a:ea typeface="Ebrima"/>
              </a:rPr>
              <a:t>Seventh Outline LevelClick to edit bullet list</a:t>
            </a:r>
            <a:endParaRPr/>
          </a:p>
          <a:p>
            <a:pPr lvl="1">
              <a:lnSpc>
                <a:spcPct val="100000"/>
              </a:lnSpc>
              <a:buFont typeface="Arial"/>
              <a:buChar char="•"/>
            </a:pPr>
            <a:r>
              <a:rPr lang="en-US" sz="2400">
                <a:solidFill>
                  <a:srgbClr val="000000"/>
                </a:solidFill>
                <a:latin typeface="Ebrima"/>
                <a:ea typeface="Ebrima"/>
              </a:rPr>
              <a:t>Second level</a:t>
            </a:r>
            <a:endParaRPr/>
          </a:p>
          <a:p>
            <a:pPr lvl="2">
              <a:lnSpc>
                <a:spcPct val="100000"/>
              </a:lnSpc>
              <a:buFont typeface="Arial"/>
              <a:buChar char="•"/>
            </a:pPr>
            <a:r>
              <a:rPr lang="en-US" sz="2000">
                <a:solidFill>
                  <a:srgbClr val="000000"/>
                </a:solidFill>
                <a:latin typeface="Ebrima"/>
                <a:ea typeface="Ebrima"/>
              </a:rPr>
              <a:t>Third level</a:t>
            </a:r>
            <a:endParaRPr/>
          </a:p>
          <a:p>
            <a:pPr lvl="3">
              <a:lnSpc>
                <a:spcPct val="100000"/>
              </a:lnSpc>
              <a:buFont typeface="Arial"/>
              <a:buChar char="•"/>
            </a:pPr>
            <a:r>
              <a:rPr lang="en-US">
                <a:solidFill>
                  <a:srgbClr val="000000"/>
                </a:solidFill>
                <a:latin typeface="Ebrima"/>
                <a:ea typeface="Ebrima"/>
              </a:rPr>
              <a:t>Fourth level</a:t>
            </a:r>
            <a:endParaRPr/>
          </a:p>
          <a:p>
            <a:pPr lvl="4">
              <a:lnSpc>
                <a:spcPct val="100000"/>
              </a:lnSpc>
              <a:buFont typeface="Arial"/>
              <a:buChar char="•"/>
            </a:pPr>
            <a:r>
              <a:rPr lang="en-US">
                <a:solidFill>
                  <a:srgbClr val="000000"/>
                </a:solidFill>
                <a:latin typeface="Ebrima"/>
                <a:ea typeface="Ebrima"/>
              </a:rPr>
              <a:t>Fifth level</a:t>
            </a:r>
            <a:endParaRPr/>
          </a:p>
        </p:txBody>
      </p:sp>
      <p:sp>
        <p:nvSpPr>
          <p:cNvPr id="82" name="PlaceHolder 5"/>
          <p:cNvSpPr>
            <a:spLocks noGrp="1"/>
          </p:cNvSpPr>
          <p:nvPr>
            <p:ph type="body"/>
          </p:nvPr>
        </p:nvSpPr>
        <p:spPr>
          <a:xfrm>
            <a:off x="1007280" y="1179360"/>
            <a:ext cx="10176840" cy="575640"/>
          </a:xfrm>
          <a:prstGeom prst="rect">
            <a:avLst/>
          </a:prstGeom>
        </p:spPr>
        <p:txBody>
          <a:bodyPr lIns="90000" rIns="90000" tIns="45000" bIns="45000"/>
          <a:p>
            <a:pPr>
              <a:buSzPct val="25000"/>
              <a:buFont typeface="StarSymbol"/>
              <a:buChar char=""/>
            </a:pPr>
            <a:r>
              <a:rPr lang="en-US" sz="3600">
                <a:solidFill>
                  <a:srgbClr val="492f92"/>
                </a:solidFill>
                <a:latin typeface="Ebrima"/>
                <a:ea typeface="Ebrima"/>
              </a:rPr>
              <a:t>Click to edit the outline text format</a:t>
            </a:r>
            <a:endParaRPr/>
          </a:p>
          <a:p>
            <a:pPr lvl="1">
              <a:buSzPct val="25000"/>
              <a:buFont typeface="StarSymbol"/>
              <a:buChar char=""/>
            </a:pPr>
            <a:r>
              <a:rPr lang="en-US" sz="3600">
                <a:solidFill>
                  <a:srgbClr val="492f92"/>
                </a:solidFill>
                <a:latin typeface="Ebrima"/>
                <a:ea typeface="Ebrima"/>
              </a:rPr>
              <a:t>Second Outline Level</a:t>
            </a:r>
            <a:endParaRPr/>
          </a:p>
          <a:p>
            <a:pPr lvl="2">
              <a:buSzPct val="25000"/>
              <a:buFont typeface="StarSymbol"/>
              <a:buChar char=""/>
            </a:pPr>
            <a:r>
              <a:rPr lang="en-US" sz="3600">
                <a:solidFill>
                  <a:srgbClr val="492f92"/>
                </a:solidFill>
                <a:latin typeface="Ebrima"/>
                <a:ea typeface="Ebrima"/>
              </a:rPr>
              <a:t>Third Outline Level</a:t>
            </a:r>
            <a:endParaRPr/>
          </a:p>
          <a:p>
            <a:pPr lvl="3">
              <a:buSzPct val="25000"/>
              <a:buFont typeface="StarSymbol"/>
              <a:buChar char=""/>
            </a:pPr>
            <a:r>
              <a:rPr lang="en-US" sz="3600">
                <a:solidFill>
                  <a:srgbClr val="492f92"/>
                </a:solidFill>
                <a:latin typeface="Ebrima"/>
                <a:ea typeface="Ebrima"/>
              </a:rPr>
              <a:t>Fourth Outline Level</a:t>
            </a:r>
            <a:endParaRPr/>
          </a:p>
          <a:p>
            <a:pPr lvl="4">
              <a:buSzPct val="25000"/>
              <a:buFont typeface="StarSymbol"/>
              <a:buChar char=""/>
            </a:pPr>
            <a:r>
              <a:rPr lang="en-US" sz="3600">
                <a:solidFill>
                  <a:srgbClr val="492f92"/>
                </a:solidFill>
                <a:latin typeface="Ebrima"/>
                <a:ea typeface="Ebrima"/>
              </a:rPr>
              <a:t>Fifth Outline Level</a:t>
            </a:r>
            <a:endParaRPr/>
          </a:p>
          <a:p>
            <a:pPr lvl="5">
              <a:buSzPct val="25000"/>
              <a:buFont typeface="StarSymbol"/>
              <a:buChar char=""/>
            </a:pPr>
            <a:r>
              <a:rPr lang="en-US" sz="3600">
                <a:solidFill>
                  <a:srgbClr val="492f92"/>
                </a:solidFill>
                <a:latin typeface="Ebrima"/>
                <a:ea typeface="Ebrima"/>
              </a:rPr>
              <a:t>Sixth Outline Level</a:t>
            </a:r>
            <a:endParaRPr/>
          </a:p>
          <a:p>
            <a:pPr>
              <a:lnSpc>
                <a:spcPct val="100000"/>
              </a:lnSpc>
            </a:pPr>
            <a:r>
              <a:rPr lang="en-US" sz="3600">
                <a:solidFill>
                  <a:srgbClr val="492f92"/>
                </a:solidFill>
                <a:latin typeface="Ebrima"/>
                <a:ea typeface="Ebrima"/>
              </a:rPr>
              <a:t>Seventh Outline LevelClick to edit sub-title</a:t>
            </a:r>
            <a:endParaRPr/>
          </a:p>
        </p:txBody>
      </p:sp>
      <p:sp>
        <p:nvSpPr>
          <p:cNvPr id="83" name="PlaceHolder 6"/>
          <p:cNvSpPr>
            <a:spLocks noGrp="1"/>
          </p:cNvSpPr>
          <p:nvPr>
            <p:ph type="body"/>
          </p:nvPr>
        </p:nvSpPr>
        <p:spPr>
          <a:xfrm>
            <a:off x="6192000" y="1827720"/>
            <a:ext cx="4992120" cy="4246920"/>
          </a:xfrm>
          <a:prstGeom prst="rect">
            <a:avLst/>
          </a:prstGeom>
        </p:spPr>
        <p:txBody>
          <a:bodyPr lIns="90000" rIns="90000" tIns="45000" bIns="45000"/>
          <a:p>
            <a:pPr>
              <a:buSzPct val="25000"/>
              <a:buFont typeface="StarSymbol"/>
              <a:buChar char=""/>
            </a:pPr>
            <a:r>
              <a:rPr lang="en-US" sz="2800">
                <a:solidFill>
                  <a:srgbClr val="000000"/>
                </a:solidFill>
                <a:latin typeface="Ebrima"/>
                <a:ea typeface="Ebrima"/>
              </a:rPr>
              <a:t>Click to edit the outline text format</a:t>
            </a:r>
            <a:endParaRPr/>
          </a:p>
          <a:p>
            <a:pPr lvl="1">
              <a:buSzPct val="25000"/>
              <a:buFont typeface="StarSymbol"/>
              <a:buChar char=""/>
            </a:pPr>
            <a:r>
              <a:rPr lang="en-US" sz="2800">
                <a:solidFill>
                  <a:srgbClr val="000000"/>
                </a:solidFill>
                <a:latin typeface="Ebrima"/>
                <a:ea typeface="Ebrima"/>
              </a:rPr>
              <a:t>Second Outline Level</a:t>
            </a:r>
            <a:endParaRPr/>
          </a:p>
          <a:p>
            <a:pPr lvl="2">
              <a:buSzPct val="25000"/>
              <a:buFont typeface="StarSymbol"/>
              <a:buChar char=""/>
            </a:pPr>
            <a:r>
              <a:rPr lang="en-US" sz="2800">
                <a:solidFill>
                  <a:srgbClr val="000000"/>
                </a:solidFill>
                <a:latin typeface="Ebrima"/>
                <a:ea typeface="Ebrima"/>
              </a:rPr>
              <a:t>Third Outline Level</a:t>
            </a:r>
            <a:endParaRPr/>
          </a:p>
          <a:p>
            <a:pPr lvl="3">
              <a:buSzPct val="25000"/>
              <a:buFont typeface="StarSymbol"/>
              <a:buChar char=""/>
            </a:pPr>
            <a:r>
              <a:rPr lang="en-US" sz="2800">
                <a:solidFill>
                  <a:srgbClr val="000000"/>
                </a:solidFill>
                <a:latin typeface="Ebrima"/>
                <a:ea typeface="Ebrima"/>
              </a:rPr>
              <a:t>Fourth Outline Level</a:t>
            </a:r>
            <a:endParaRPr/>
          </a:p>
          <a:p>
            <a:pPr lvl="4">
              <a:buSzPct val="25000"/>
              <a:buFont typeface="StarSymbol"/>
              <a:buChar char=""/>
            </a:pPr>
            <a:r>
              <a:rPr lang="en-US" sz="2800">
                <a:solidFill>
                  <a:srgbClr val="000000"/>
                </a:solidFill>
                <a:latin typeface="Ebrima"/>
                <a:ea typeface="Ebrima"/>
              </a:rPr>
              <a:t>Fifth Outline Level</a:t>
            </a:r>
            <a:endParaRPr/>
          </a:p>
          <a:p>
            <a:pPr lvl="5">
              <a:buSzPct val="25000"/>
              <a:buFont typeface="StarSymbol"/>
              <a:buChar char=""/>
            </a:pPr>
            <a:r>
              <a:rPr lang="en-US" sz="2800">
                <a:solidFill>
                  <a:srgbClr val="000000"/>
                </a:solidFill>
                <a:latin typeface="Ebrima"/>
                <a:ea typeface="Ebrima"/>
              </a:rPr>
              <a:t>Sixth Outline Level</a:t>
            </a:r>
            <a:endParaRPr/>
          </a:p>
          <a:p>
            <a:pPr>
              <a:lnSpc>
                <a:spcPct val="100000"/>
              </a:lnSpc>
              <a:buFont typeface="Arial"/>
              <a:buChar char="•"/>
            </a:pPr>
            <a:r>
              <a:rPr lang="en-US" sz="2800">
                <a:solidFill>
                  <a:srgbClr val="000000"/>
                </a:solidFill>
                <a:latin typeface="Ebrima"/>
                <a:ea typeface="Ebrima"/>
              </a:rPr>
              <a:t>Seventh Outline LevelClick to edit bullet list</a:t>
            </a:r>
            <a:endParaRPr/>
          </a:p>
          <a:p>
            <a:pPr lvl="1">
              <a:lnSpc>
                <a:spcPct val="100000"/>
              </a:lnSpc>
              <a:buFont typeface="Arial"/>
              <a:buChar char="•"/>
            </a:pPr>
            <a:r>
              <a:rPr lang="en-US" sz="2400">
                <a:solidFill>
                  <a:srgbClr val="000000"/>
                </a:solidFill>
                <a:latin typeface="Ebrima"/>
                <a:ea typeface="Ebrima"/>
              </a:rPr>
              <a:t>Second level</a:t>
            </a:r>
            <a:endParaRPr/>
          </a:p>
          <a:p>
            <a:pPr lvl="2">
              <a:lnSpc>
                <a:spcPct val="100000"/>
              </a:lnSpc>
              <a:buFont typeface="Arial"/>
              <a:buChar char="•"/>
            </a:pPr>
            <a:r>
              <a:rPr lang="en-US" sz="2000">
                <a:solidFill>
                  <a:srgbClr val="000000"/>
                </a:solidFill>
                <a:latin typeface="Ebrima"/>
                <a:ea typeface="Ebrima"/>
              </a:rPr>
              <a:t>Third level</a:t>
            </a:r>
            <a:endParaRPr/>
          </a:p>
          <a:p>
            <a:pPr lvl="3">
              <a:lnSpc>
                <a:spcPct val="100000"/>
              </a:lnSpc>
              <a:buFont typeface="Arial"/>
              <a:buChar char="•"/>
            </a:pPr>
            <a:r>
              <a:rPr lang="en-US">
                <a:solidFill>
                  <a:srgbClr val="000000"/>
                </a:solidFill>
                <a:latin typeface="Ebrima"/>
                <a:ea typeface="Ebrima"/>
              </a:rPr>
              <a:t>Fourth level</a:t>
            </a:r>
            <a:endParaRPr/>
          </a:p>
          <a:p>
            <a:pPr lvl="4">
              <a:lnSpc>
                <a:spcPct val="100000"/>
              </a:lnSpc>
              <a:buFont typeface="Arial"/>
              <a:buChar char="•"/>
            </a:pPr>
            <a:r>
              <a:rPr lang="en-US">
                <a:solidFill>
                  <a:srgbClr val="000000"/>
                </a:solidFill>
                <a:latin typeface="Ebrima"/>
                <a:ea typeface="Ebrima"/>
              </a:rPr>
              <a:t>Fifth level</a:t>
            </a:r>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118" name="Picture 9" descr=""/>
          <p:cNvPicPr/>
          <p:nvPr/>
        </p:nvPicPr>
        <p:blipFill>
          <a:blip r:embed="rId2"/>
          <a:stretch>
            <a:fillRect/>
          </a:stretch>
        </p:blipFill>
        <p:spPr>
          <a:xfrm>
            <a:off x="0" y="6255720"/>
            <a:ext cx="12191760" cy="606600"/>
          </a:xfrm>
          <a:prstGeom prst="rect">
            <a:avLst/>
          </a:prstGeom>
          <a:ln>
            <a:noFill/>
          </a:ln>
        </p:spPr>
      </p:pic>
      <p:sp>
        <p:nvSpPr>
          <p:cNvPr id="119" name="CustomShape 1"/>
          <p:cNvSpPr/>
          <p:nvPr/>
        </p:nvSpPr>
        <p:spPr>
          <a:xfrm>
            <a:off x="8767800" y="6362280"/>
            <a:ext cx="2742840" cy="403560"/>
          </a:xfrm>
          <a:prstGeom prst="rect">
            <a:avLst/>
          </a:prstGeom>
          <a:noFill/>
          <a:ln>
            <a:noFill/>
          </a:ln>
        </p:spPr>
      </p:sp>
      <p:sp>
        <p:nvSpPr>
          <p:cNvPr id="120" name="Line 2"/>
          <p:cNvSpPr/>
          <p:nvPr/>
        </p:nvSpPr>
        <p:spPr>
          <a:xfrm>
            <a:off x="680760" y="419040"/>
            <a:ext cx="10829880" cy="0"/>
          </a:xfrm>
          <a:prstGeom prst="line">
            <a:avLst/>
          </a:prstGeom>
          <a:ln w="63360">
            <a:solidFill>
              <a:srgbClr val="2f7c3a"/>
            </a:solidFill>
            <a:miter/>
          </a:ln>
        </p:spPr>
      </p:sp>
      <p:sp>
        <p:nvSpPr>
          <p:cNvPr id="121" name="PlaceHolder 3"/>
          <p:cNvSpPr>
            <a:spLocks noGrp="1"/>
          </p:cNvSpPr>
          <p:nvPr>
            <p:ph type="title"/>
          </p:nvPr>
        </p:nvSpPr>
        <p:spPr>
          <a:xfrm>
            <a:off x="609480" y="404280"/>
            <a:ext cx="10972440" cy="705600"/>
          </a:xfrm>
          <a:prstGeom prst="rect">
            <a:avLst/>
          </a:prstGeom>
        </p:spPr>
        <p:txBody>
          <a:bodyPr lIns="90000" rIns="90000" tIns="45000" bIns="45000"/>
          <a:p>
            <a:pPr>
              <a:lnSpc>
                <a:spcPct val="100000"/>
              </a:lnSpc>
            </a:pPr>
            <a:r>
              <a:rPr b="1" lang="en-US" sz="4000">
                <a:solidFill>
                  <a:srgbClr val="492f92"/>
                </a:solidFill>
                <a:latin typeface="Ebrima"/>
                <a:ea typeface="Ebrima"/>
              </a:rPr>
              <a:t>Click to edit the title text formatClick to edit one line title</a:t>
            </a:r>
            <a:endParaRPr/>
          </a:p>
        </p:txBody>
      </p:sp>
      <p:sp>
        <p:nvSpPr>
          <p:cNvPr id="122" name="PlaceHolder 4"/>
          <p:cNvSpPr>
            <a:spLocks noGrp="1"/>
          </p:cNvSpPr>
          <p:nvPr>
            <p:ph type="body"/>
          </p:nvPr>
        </p:nvSpPr>
        <p:spPr>
          <a:xfrm>
            <a:off x="1021320" y="1834560"/>
            <a:ext cx="10162800" cy="3753360"/>
          </a:xfrm>
          <a:prstGeom prst="rect">
            <a:avLst/>
          </a:prstGeom>
        </p:spPr>
        <p:txBody>
          <a:bodyPr lIns="90000" rIns="90000" tIns="45000" bIns="45000"/>
          <a:p>
            <a:pPr>
              <a:buSzPct val="25000"/>
              <a:buFont typeface="StarSymbol"/>
              <a:buChar char=""/>
            </a:pPr>
            <a:r>
              <a:rPr lang="en-US" sz="2000">
                <a:solidFill>
                  <a:srgbClr val="000000"/>
                </a:solidFill>
                <a:latin typeface="Ebrima"/>
                <a:ea typeface="Ebrima"/>
              </a:rPr>
              <a:t>Click to edit the outline text format</a:t>
            </a:r>
            <a:endParaRPr/>
          </a:p>
          <a:p>
            <a:pPr lvl="1">
              <a:buSzPct val="25000"/>
              <a:buFont typeface="StarSymbol"/>
              <a:buChar char=""/>
            </a:pPr>
            <a:r>
              <a:rPr lang="en-US" sz="2000">
                <a:solidFill>
                  <a:srgbClr val="000000"/>
                </a:solidFill>
                <a:latin typeface="Ebrima"/>
                <a:ea typeface="Ebrima"/>
              </a:rPr>
              <a:t>Second Outline Level</a:t>
            </a:r>
            <a:endParaRPr/>
          </a:p>
          <a:p>
            <a:pPr lvl="2">
              <a:buSzPct val="25000"/>
              <a:buFont typeface="StarSymbol"/>
              <a:buChar char=""/>
            </a:pPr>
            <a:r>
              <a:rPr lang="en-US" sz="2000">
                <a:solidFill>
                  <a:srgbClr val="000000"/>
                </a:solidFill>
                <a:latin typeface="Ebrima"/>
                <a:ea typeface="Ebrima"/>
              </a:rPr>
              <a:t>Third Outline Level</a:t>
            </a:r>
            <a:endParaRPr/>
          </a:p>
          <a:p>
            <a:pPr lvl="3">
              <a:buSzPct val="25000"/>
              <a:buFont typeface="StarSymbol"/>
              <a:buChar char=""/>
            </a:pPr>
            <a:r>
              <a:rPr lang="en-US" sz="2000">
                <a:solidFill>
                  <a:srgbClr val="000000"/>
                </a:solidFill>
                <a:latin typeface="Ebrima"/>
                <a:ea typeface="Ebrima"/>
              </a:rPr>
              <a:t>Fourth Outline Level</a:t>
            </a:r>
            <a:endParaRPr/>
          </a:p>
          <a:p>
            <a:pPr lvl="4">
              <a:buSzPct val="25000"/>
              <a:buFont typeface="StarSymbol"/>
              <a:buChar char=""/>
            </a:pPr>
            <a:r>
              <a:rPr lang="en-US" sz="2000">
                <a:solidFill>
                  <a:srgbClr val="000000"/>
                </a:solidFill>
                <a:latin typeface="Ebrima"/>
                <a:ea typeface="Ebrima"/>
              </a:rPr>
              <a:t>Fifth Outline Level</a:t>
            </a:r>
            <a:endParaRPr/>
          </a:p>
          <a:p>
            <a:pPr lvl="5">
              <a:buSzPct val="25000"/>
              <a:buFont typeface="StarSymbol"/>
              <a:buChar char=""/>
            </a:pPr>
            <a:r>
              <a:rPr lang="en-US" sz="2000">
                <a:solidFill>
                  <a:srgbClr val="000000"/>
                </a:solidFill>
                <a:latin typeface="Ebrima"/>
                <a:ea typeface="Ebrima"/>
              </a:rPr>
              <a:t>Sixth Outline Level</a:t>
            </a:r>
            <a:endParaRPr/>
          </a:p>
          <a:p>
            <a:pPr>
              <a:lnSpc>
                <a:spcPct val="100000"/>
              </a:lnSpc>
            </a:pPr>
            <a:r>
              <a:rPr lang="en-US" sz="2000">
                <a:solidFill>
                  <a:srgbClr val="000000"/>
                </a:solidFill>
                <a:latin typeface="Ebrima"/>
                <a:ea typeface="Ebrima"/>
              </a:rPr>
              <a:t>Seventh Outline LevelClick to edit body text</a:t>
            </a:r>
            <a:endParaRPr/>
          </a:p>
          <a:p>
            <a:pPr>
              <a:lnSpc>
                <a:spcPct val="100000"/>
              </a:lnSpc>
            </a:pPr>
            <a:endParaRPr/>
          </a:p>
          <a:p>
            <a:pPr>
              <a:lnSpc>
                <a:spcPct val="100000"/>
              </a:lnSpc>
            </a:pPr>
            <a:r>
              <a:rPr lang="en-US" sz="2000">
                <a:solidFill>
                  <a:srgbClr val="000000"/>
                </a:solidFill>
                <a:latin typeface="Ebrima"/>
                <a:ea typeface="Ebrima"/>
              </a:rPr>
              <a:t>Click to edit bullet lists</a:t>
            </a:r>
            <a:endParaRPr/>
          </a:p>
          <a:p>
            <a:pPr lvl="1">
              <a:lnSpc>
                <a:spcPct val="100000"/>
              </a:lnSpc>
              <a:buFont typeface="Arial"/>
              <a:buChar char="•"/>
            </a:pPr>
            <a:r>
              <a:rPr lang="en-US" sz="2000">
                <a:solidFill>
                  <a:srgbClr val="000000"/>
                </a:solidFill>
                <a:latin typeface="Ebrima"/>
                <a:ea typeface="Ebrima"/>
              </a:rPr>
              <a:t>Second level</a:t>
            </a:r>
            <a:endParaRPr/>
          </a:p>
          <a:p>
            <a:pPr lvl="2">
              <a:lnSpc>
                <a:spcPct val="100000"/>
              </a:lnSpc>
              <a:buFont typeface="Arial"/>
              <a:buChar char="•"/>
            </a:pPr>
            <a:r>
              <a:rPr lang="en-US" sz="2000">
                <a:solidFill>
                  <a:srgbClr val="000000"/>
                </a:solidFill>
                <a:latin typeface="Ebrima"/>
                <a:ea typeface="Ebrima"/>
              </a:rPr>
              <a:t>Third level</a:t>
            </a:r>
            <a:endParaRPr/>
          </a:p>
          <a:p>
            <a:pPr lvl="3">
              <a:lnSpc>
                <a:spcPct val="100000"/>
              </a:lnSpc>
              <a:buFont typeface="Arial"/>
              <a:buChar char="•"/>
            </a:pPr>
            <a:r>
              <a:rPr lang="en-US" sz="2000">
                <a:solidFill>
                  <a:srgbClr val="000000"/>
                </a:solidFill>
                <a:latin typeface="Ebrima"/>
                <a:ea typeface="Ebrima"/>
              </a:rPr>
              <a:t>Fourth level</a:t>
            </a:r>
            <a:endParaRPr/>
          </a:p>
          <a:p>
            <a:pPr lvl="4">
              <a:lnSpc>
                <a:spcPct val="100000"/>
              </a:lnSpc>
              <a:buFont typeface="Arial"/>
              <a:buChar char="•"/>
            </a:pPr>
            <a:r>
              <a:rPr lang="en-US" sz="2000">
                <a:solidFill>
                  <a:srgbClr val="000000"/>
                </a:solidFill>
                <a:latin typeface="Ebrima"/>
                <a:ea typeface="Ebrima"/>
              </a:rPr>
              <a:t>Fifth level</a:t>
            </a:r>
            <a:endParaRPr/>
          </a:p>
        </p:txBody>
      </p:sp>
      <p:sp>
        <p:nvSpPr>
          <p:cNvPr id="123" name="PlaceHolder 5"/>
          <p:cNvSpPr>
            <a:spLocks noGrp="1"/>
          </p:cNvSpPr>
          <p:nvPr>
            <p:ph type="body"/>
          </p:nvPr>
        </p:nvSpPr>
        <p:spPr>
          <a:xfrm>
            <a:off x="1007280" y="1186560"/>
            <a:ext cx="10176840" cy="575640"/>
          </a:xfrm>
          <a:prstGeom prst="rect">
            <a:avLst/>
          </a:prstGeom>
        </p:spPr>
        <p:txBody>
          <a:bodyPr lIns="90000" rIns="90000" tIns="45000" bIns="45000"/>
          <a:p>
            <a:pPr>
              <a:buSzPct val="25000"/>
              <a:buFont typeface="StarSymbol"/>
              <a:buChar char=""/>
            </a:pPr>
            <a:r>
              <a:rPr lang="en-US" sz="3600">
                <a:solidFill>
                  <a:srgbClr val="492f92"/>
                </a:solidFill>
                <a:latin typeface="Ebrima"/>
                <a:ea typeface="Ebrima"/>
              </a:rPr>
              <a:t>Click to edit the outline text format</a:t>
            </a:r>
            <a:endParaRPr/>
          </a:p>
          <a:p>
            <a:pPr lvl="1">
              <a:buSzPct val="25000"/>
              <a:buFont typeface="StarSymbol"/>
              <a:buChar char=""/>
            </a:pPr>
            <a:r>
              <a:rPr lang="en-US" sz="3600">
                <a:solidFill>
                  <a:srgbClr val="492f92"/>
                </a:solidFill>
                <a:latin typeface="Ebrima"/>
                <a:ea typeface="Ebrima"/>
              </a:rPr>
              <a:t>Second Outline Level</a:t>
            </a:r>
            <a:endParaRPr/>
          </a:p>
          <a:p>
            <a:pPr lvl="2">
              <a:buSzPct val="25000"/>
              <a:buFont typeface="StarSymbol"/>
              <a:buChar char=""/>
            </a:pPr>
            <a:r>
              <a:rPr lang="en-US" sz="3600">
                <a:solidFill>
                  <a:srgbClr val="492f92"/>
                </a:solidFill>
                <a:latin typeface="Ebrima"/>
                <a:ea typeface="Ebrima"/>
              </a:rPr>
              <a:t>Third Outline Level</a:t>
            </a:r>
            <a:endParaRPr/>
          </a:p>
          <a:p>
            <a:pPr lvl="3">
              <a:buSzPct val="25000"/>
              <a:buFont typeface="StarSymbol"/>
              <a:buChar char=""/>
            </a:pPr>
            <a:r>
              <a:rPr lang="en-US" sz="3600">
                <a:solidFill>
                  <a:srgbClr val="492f92"/>
                </a:solidFill>
                <a:latin typeface="Ebrima"/>
                <a:ea typeface="Ebrima"/>
              </a:rPr>
              <a:t>Fourth Outline Level</a:t>
            </a:r>
            <a:endParaRPr/>
          </a:p>
          <a:p>
            <a:pPr lvl="4">
              <a:buSzPct val="25000"/>
              <a:buFont typeface="StarSymbol"/>
              <a:buChar char=""/>
            </a:pPr>
            <a:r>
              <a:rPr lang="en-US" sz="3600">
                <a:solidFill>
                  <a:srgbClr val="492f92"/>
                </a:solidFill>
                <a:latin typeface="Ebrima"/>
                <a:ea typeface="Ebrima"/>
              </a:rPr>
              <a:t>Fifth Outline Level</a:t>
            </a:r>
            <a:endParaRPr/>
          </a:p>
          <a:p>
            <a:pPr lvl="5">
              <a:buSzPct val="25000"/>
              <a:buFont typeface="StarSymbol"/>
              <a:buChar char=""/>
            </a:pPr>
            <a:r>
              <a:rPr lang="en-US" sz="3600">
                <a:solidFill>
                  <a:srgbClr val="492f92"/>
                </a:solidFill>
                <a:latin typeface="Ebrima"/>
                <a:ea typeface="Ebrima"/>
              </a:rPr>
              <a:t>Sixth Outline Level</a:t>
            </a:r>
            <a:endParaRPr/>
          </a:p>
          <a:p>
            <a:pPr>
              <a:lnSpc>
                <a:spcPct val="100000"/>
              </a:lnSpc>
            </a:pPr>
            <a:r>
              <a:rPr lang="en-US" sz="3600">
                <a:solidFill>
                  <a:srgbClr val="492f92"/>
                </a:solidFill>
                <a:latin typeface="Ebrima"/>
                <a:ea typeface="Ebrima"/>
              </a:rPr>
              <a:t>Seventh Outline LevelClick to edit sub-title</a:t>
            </a:r>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158" name="Picture 7" descr=""/>
          <p:cNvPicPr/>
          <p:nvPr/>
        </p:nvPicPr>
        <p:blipFill>
          <a:blip r:embed="rId2"/>
          <a:stretch>
            <a:fillRect/>
          </a:stretch>
        </p:blipFill>
        <p:spPr>
          <a:xfrm>
            <a:off x="0" y="720"/>
            <a:ext cx="12191760" cy="6856200"/>
          </a:xfrm>
          <a:prstGeom prst="rect">
            <a:avLst/>
          </a:prstGeom>
          <a:ln>
            <a:noFill/>
          </a:ln>
        </p:spPr>
      </p:pic>
      <p:sp>
        <p:nvSpPr>
          <p:cNvPr id="159" name="PlaceHolder 1"/>
          <p:cNvSpPr>
            <a:spLocks noGrp="1"/>
          </p:cNvSpPr>
          <p:nvPr>
            <p:ph type="title"/>
          </p:nvPr>
        </p:nvSpPr>
        <p:spPr>
          <a:xfrm>
            <a:off x="609480" y="273600"/>
            <a:ext cx="10972440" cy="1144800"/>
          </a:xfrm>
          <a:prstGeom prst="rect">
            <a:avLst/>
          </a:prstGeom>
        </p:spPr>
        <p:txBody>
          <a:bodyPr wrap="none" lIns="0" rIns="0" tIns="0" bIns="0" anchor="ctr"/>
          <a:p>
            <a:r>
              <a:rPr lang="en-US"/>
              <a:t>Click to edit the title text format</a:t>
            </a:r>
            <a:endParaRPr/>
          </a:p>
        </p:txBody>
      </p:sp>
      <p:sp>
        <p:nvSpPr>
          <p:cNvPr id="160" name="PlaceHolder 2"/>
          <p:cNvSpPr>
            <a:spLocks noGrp="1"/>
          </p:cNvSpPr>
          <p:nvPr>
            <p:ph type="body"/>
          </p:nvPr>
        </p:nvSpPr>
        <p:spPr>
          <a:xfrm>
            <a:off x="609480" y="1604520"/>
            <a:ext cx="10972440" cy="3977280"/>
          </a:xfrm>
          <a:prstGeom prst="rect">
            <a:avLst/>
          </a:prstGeom>
        </p:spPr>
        <p:txBody>
          <a:bodyPr wrap="none" lIns="0" rIns="0" tIns="0" bIns="0"/>
          <a:p>
            <a:pPr>
              <a:buSzPct val="25000"/>
              <a:buFont typeface="StarSymbol"/>
              <a:buChar char=""/>
            </a:pPr>
            <a:r>
              <a:rPr lang="en-US"/>
              <a:t>Click to edit the outline text format</a:t>
            </a:r>
            <a:endParaRPr/>
          </a:p>
          <a:p>
            <a:pPr lvl="1">
              <a:buSzPct val="25000"/>
              <a:buFont typeface="StarSymbol"/>
              <a:buChar char=""/>
            </a:pPr>
            <a:r>
              <a:rPr lang="en-US"/>
              <a:t>Second Outline Level</a:t>
            </a:r>
            <a:endParaRPr/>
          </a:p>
          <a:p>
            <a:pPr lvl="2">
              <a:buSzPct val="25000"/>
              <a:buFont typeface="StarSymbol"/>
              <a:buChar char=""/>
            </a:pPr>
            <a:r>
              <a:rPr lang="en-US"/>
              <a:t>Third Outline Level</a:t>
            </a:r>
            <a:endParaRPr/>
          </a:p>
          <a:p>
            <a:pPr lvl="3">
              <a:buSzPct val="25000"/>
              <a:buFont typeface="StarSymbol"/>
              <a:buChar char=""/>
            </a:pPr>
            <a:r>
              <a:rPr lang="en-US"/>
              <a:t>Fourth Outline Level</a:t>
            </a:r>
            <a:endParaRPr/>
          </a:p>
          <a:p>
            <a:pPr lvl="4">
              <a:buSzPct val="25000"/>
              <a:buFont typeface="StarSymbol"/>
              <a:buChar char=""/>
            </a:pPr>
            <a:r>
              <a:rPr lang="en-US"/>
              <a:t>Fifth Outline Level</a:t>
            </a:r>
            <a:endParaRPr/>
          </a:p>
          <a:p>
            <a:pPr lvl="5">
              <a:buSzPct val="25000"/>
              <a:buFont typeface="StarSymbol"/>
              <a:buChar char=""/>
            </a:pPr>
            <a:r>
              <a:rPr lang="en-US"/>
              <a:t>Sixth Outline Level</a:t>
            </a:r>
            <a:endParaRPr/>
          </a:p>
          <a:p>
            <a:pPr lvl="6">
              <a:buSzPct val="25000"/>
              <a:buFont typeface="StarSymbol"/>
              <a:buChar char=""/>
            </a:pPr>
            <a:r>
              <a:rPr lang="en-US"/>
              <a:t>Seventh Outline Level</a:t>
            </a:r>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4.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0" name="TextShape 1"/>
          <p:cNvSpPr txBox="1"/>
          <p:nvPr/>
        </p:nvSpPr>
        <p:spPr>
          <a:xfrm>
            <a:off x="586800" y="673920"/>
            <a:ext cx="8220600" cy="1248840"/>
          </a:xfrm>
          <a:prstGeom prst="rect">
            <a:avLst/>
          </a:prstGeom>
        </p:spPr>
        <p:txBody>
          <a:bodyPr lIns="90000" rIns="90000" tIns="45000" bIns="45000"/>
          <a:p>
            <a:pPr>
              <a:lnSpc>
                <a:spcPct val="100000"/>
              </a:lnSpc>
            </a:pPr>
            <a:r>
              <a:rPr b="1" lang="en-US" sz="3600">
                <a:solidFill>
                  <a:srgbClr val="492f92"/>
                </a:solidFill>
                <a:latin typeface="Ebrima"/>
                <a:ea typeface="Ebrima"/>
              </a:rPr>
              <a:t>Thurso High School PEF planning and implementation 2023-24</a:t>
            </a:r>
            <a:r>
              <a:rPr b="1" lang="en-US" sz="3600">
                <a:solidFill>
                  <a:srgbClr val="492f92"/>
                </a:solidFill>
                <a:latin typeface="Ebrima"/>
                <a:ea typeface="Ebrima"/>
              </a:rPr>
              <a:t>
</a:t>
            </a:r>
            <a:endParaRPr/>
          </a:p>
        </p:txBody>
      </p:sp>
      <p:sp>
        <p:nvSpPr>
          <p:cNvPr id="201" name="TextShape 2"/>
          <p:cNvSpPr txBox="1"/>
          <p:nvPr/>
        </p:nvSpPr>
        <p:spPr>
          <a:xfrm>
            <a:off x="587520" y="1922400"/>
            <a:ext cx="8219880" cy="1233720"/>
          </a:xfrm>
          <a:prstGeom prst="rect">
            <a:avLst/>
          </a:prstGeom>
        </p:spPr>
        <p:txBody>
          <a:bodyPr lIns="90000" rIns="90000" tIns="45000" bIns="45000"/>
          <a:p>
            <a:pPr>
              <a:lnSpc>
                <a:spcPct val="100000"/>
              </a:lnSpc>
            </a:pPr>
            <a:r>
              <a:rPr b="1" lang="en-US" sz="3200">
                <a:solidFill>
                  <a:srgbClr val="2f7c3a"/>
                </a:solidFill>
                <a:latin typeface="Ebrima"/>
                <a:ea typeface="Ebrima"/>
              </a:rPr>
              <a:t>Àrd-sgoilInbhirTheòrsaplanadhis a’toirtgubuilPEF 2023-24</a:t>
            </a:r>
            <a:endParaRPr/>
          </a:p>
          <a:p>
            <a:pPr>
              <a:lnSpc>
                <a:spcPct val="100000"/>
              </a:lnSpc>
            </a:pPr>
            <a:endParaRPr/>
          </a:p>
        </p:txBody>
      </p:sp>
      <p:pic>
        <p:nvPicPr>
          <p:cNvPr id="202" name="Picture 1" descr=""/>
          <p:cNvPicPr/>
          <p:nvPr/>
        </p:nvPicPr>
        <p:blipFill>
          <a:blip r:embed="rId1"/>
          <a:stretch>
            <a:fillRect/>
          </a:stretch>
        </p:blipFill>
        <p:spPr>
          <a:xfrm>
            <a:off x="4697280" y="3312720"/>
            <a:ext cx="2184120" cy="218412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6" name="TextShape 1"/>
          <p:cNvSpPr txBox="1"/>
          <p:nvPr/>
        </p:nvSpPr>
        <p:spPr>
          <a:xfrm>
            <a:off x="609480" y="404280"/>
            <a:ext cx="10972440" cy="705600"/>
          </a:xfrm>
          <a:prstGeom prst="rect">
            <a:avLst/>
          </a:prstGeom>
        </p:spPr>
        <p:txBody>
          <a:bodyPr lIns="90000" rIns="90000" tIns="45000" bIns="45000"/>
          <a:p>
            <a:pPr>
              <a:lnSpc>
                <a:spcPct val="100000"/>
              </a:lnSpc>
            </a:pPr>
            <a:r>
              <a:rPr b="1" lang="en-US" sz="3600">
                <a:solidFill>
                  <a:srgbClr val="492f92"/>
                </a:solidFill>
                <a:latin typeface="Ebrima"/>
                <a:ea typeface="Ebrima"/>
              </a:rPr>
              <a:t>Identifying the S1-3 pupils at Thurso High School</a:t>
            </a:r>
            <a:endParaRPr/>
          </a:p>
        </p:txBody>
      </p:sp>
      <p:sp>
        <p:nvSpPr>
          <p:cNvPr id="227" name="TextShape 2"/>
          <p:cNvSpPr txBox="1"/>
          <p:nvPr/>
        </p:nvSpPr>
        <p:spPr>
          <a:xfrm>
            <a:off x="1021320" y="1834560"/>
            <a:ext cx="10162800" cy="3753360"/>
          </a:xfrm>
          <a:prstGeom prst="rect">
            <a:avLst/>
          </a:prstGeom>
        </p:spPr>
        <p:txBody>
          <a:bodyPr lIns="90000" rIns="90000" tIns="45000" bIns="45000"/>
          <a:p>
            <a:pPr>
              <a:lnSpc>
                <a:spcPct val="100000"/>
              </a:lnSpc>
            </a:pPr>
            <a:r>
              <a:rPr lang="en-US" sz="2400">
                <a:solidFill>
                  <a:srgbClr val="000000"/>
                </a:solidFill>
                <a:latin typeface="Ebrima"/>
                <a:ea typeface="Ebrima"/>
              </a:rPr>
              <a:t>Free School Meals</a:t>
            </a:r>
            <a:r>
              <a:rPr lang="en-US" sz="2400">
                <a:solidFill>
                  <a:srgbClr val="000000"/>
                </a:solidFill>
                <a:latin typeface="Ebrima"/>
                <a:ea typeface="Ebrima"/>
              </a:rPr>
              <a:t>	</a:t>
            </a:r>
            <a:r>
              <a:rPr lang="en-US" sz="2400">
                <a:solidFill>
                  <a:srgbClr val="000000"/>
                </a:solidFill>
                <a:latin typeface="Ebrima"/>
                <a:ea typeface="Ebrima"/>
              </a:rPr>
              <a:t>	</a:t>
            </a:r>
            <a:r>
              <a:rPr lang="en-US" sz="2400">
                <a:solidFill>
                  <a:srgbClr val="000000"/>
                </a:solidFill>
                <a:latin typeface="Ebrima"/>
                <a:ea typeface="Ebrima"/>
              </a:rPr>
              <a:t>	</a:t>
            </a:r>
            <a:r>
              <a:rPr lang="en-US" sz="2400">
                <a:solidFill>
                  <a:srgbClr val="000000"/>
                </a:solidFill>
                <a:latin typeface="Ebrima"/>
                <a:ea typeface="Ebrima"/>
              </a:rPr>
              <a:t>	</a:t>
            </a:r>
            <a:r>
              <a:rPr lang="en-US" sz="2400">
                <a:solidFill>
                  <a:srgbClr val="000000"/>
                </a:solidFill>
                <a:latin typeface="Ebrima"/>
                <a:ea typeface="Ebrima"/>
              </a:rPr>
              <a:t>= 59 pupils</a:t>
            </a:r>
            <a:endParaRPr/>
          </a:p>
          <a:p>
            <a:pPr>
              <a:lnSpc>
                <a:spcPct val="100000"/>
              </a:lnSpc>
            </a:pPr>
            <a:r>
              <a:rPr lang="en-US" sz="2400">
                <a:solidFill>
                  <a:srgbClr val="000000"/>
                </a:solidFill>
                <a:latin typeface="Ebrima"/>
                <a:ea typeface="Ebrima"/>
              </a:rPr>
              <a:t>SIMD 3</a:t>
            </a:r>
            <a:r>
              <a:rPr lang="en-US" sz="2000">
                <a:solidFill>
                  <a:srgbClr val="000000"/>
                </a:solidFill>
                <a:latin typeface="Ebrima"/>
                <a:ea typeface="Ebrima"/>
              </a:rPr>
              <a:t>(the lowest decile we have)</a:t>
            </a:r>
            <a:r>
              <a:rPr lang="en-US" sz="2400">
                <a:solidFill>
                  <a:srgbClr val="000000"/>
                </a:solidFill>
                <a:latin typeface="Ebrima"/>
                <a:ea typeface="Ebrima"/>
              </a:rPr>
              <a:t>= 37 further pupils</a:t>
            </a:r>
            <a:endParaRPr/>
          </a:p>
          <a:p>
            <a:pPr>
              <a:lnSpc>
                <a:spcPct val="100000"/>
              </a:lnSpc>
            </a:pPr>
            <a:r>
              <a:rPr lang="en-US" sz="2400">
                <a:solidFill>
                  <a:srgbClr val="000000"/>
                </a:solidFill>
                <a:latin typeface="Ebrima"/>
                <a:ea typeface="Ebrima"/>
              </a:rPr>
              <a:t>Attendance and Lates</a:t>
            </a:r>
            <a:r>
              <a:rPr lang="en-US" sz="2400">
                <a:solidFill>
                  <a:srgbClr val="000000"/>
                </a:solidFill>
                <a:latin typeface="Ebrima"/>
                <a:ea typeface="Ebrima"/>
              </a:rPr>
              <a:t>	</a:t>
            </a:r>
            <a:r>
              <a:rPr lang="en-US" sz="2400">
                <a:solidFill>
                  <a:srgbClr val="000000"/>
                </a:solidFill>
                <a:latin typeface="Ebrima"/>
                <a:ea typeface="Ebrima"/>
              </a:rPr>
              <a:t>	</a:t>
            </a:r>
            <a:r>
              <a:rPr lang="en-US" sz="2400">
                <a:solidFill>
                  <a:srgbClr val="000000"/>
                </a:solidFill>
                <a:latin typeface="Ebrima"/>
                <a:ea typeface="Ebrima"/>
              </a:rPr>
              <a:t>	</a:t>
            </a:r>
            <a:r>
              <a:rPr lang="en-US" sz="2400">
                <a:solidFill>
                  <a:srgbClr val="000000"/>
                </a:solidFill>
                <a:latin typeface="Ebrima"/>
                <a:ea typeface="Ebrima"/>
              </a:rPr>
              <a:t>= 24 further pupils</a:t>
            </a:r>
            <a:endParaRPr/>
          </a:p>
          <a:p>
            <a:pPr>
              <a:lnSpc>
                <a:spcPct val="100000"/>
              </a:lnSpc>
            </a:pPr>
            <a:r>
              <a:rPr lang="en-US" sz="2400">
                <a:solidFill>
                  <a:srgbClr val="000000"/>
                </a:solidFill>
                <a:latin typeface="Ebrima"/>
                <a:ea typeface="Ebrima"/>
              </a:rPr>
              <a:t>Social/emotional issues</a:t>
            </a:r>
            <a:r>
              <a:rPr lang="en-US" sz="2400">
                <a:solidFill>
                  <a:srgbClr val="000000"/>
                </a:solidFill>
                <a:latin typeface="Ebrima"/>
                <a:ea typeface="Ebrima"/>
              </a:rPr>
              <a:t>	</a:t>
            </a:r>
            <a:r>
              <a:rPr lang="en-US" sz="2400">
                <a:solidFill>
                  <a:srgbClr val="000000"/>
                </a:solidFill>
                <a:latin typeface="Ebrima"/>
                <a:ea typeface="Ebrima"/>
              </a:rPr>
              <a:t>	</a:t>
            </a:r>
            <a:r>
              <a:rPr lang="en-US" sz="2400">
                <a:solidFill>
                  <a:srgbClr val="000000"/>
                </a:solidFill>
                <a:latin typeface="Ebrima"/>
                <a:ea typeface="Ebrima"/>
              </a:rPr>
              <a:t>	</a:t>
            </a:r>
            <a:r>
              <a:rPr lang="en-US" sz="2400">
                <a:solidFill>
                  <a:srgbClr val="000000"/>
                </a:solidFill>
                <a:latin typeface="Ebrima"/>
                <a:ea typeface="Ebrima"/>
              </a:rPr>
              <a:t>= 9 further pupils</a:t>
            </a:r>
            <a:endParaRPr/>
          </a:p>
          <a:p>
            <a:pPr>
              <a:lnSpc>
                <a:spcPct val="100000"/>
              </a:lnSpc>
            </a:pPr>
            <a:r>
              <a:rPr lang="en-US" sz="2400">
                <a:solidFill>
                  <a:srgbClr val="000000"/>
                </a:solidFill>
                <a:latin typeface="Ebrima"/>
                <a:ea typeface="Ebrima"/>
              </a:rPr>
              <a:t>Care experienced young people </a:t>
            </a:r>
            <a:r>
              <a:rPr lang="en-US" sz="2400">
                <a:solidFill>
                  <a:srgbClr val="000000"/>
                </a:solidFill>
                <a:latin typeface="Ebrima"/>
                <a:ea typeface="Ebrima"/>
              </a:rPr>
              <a:t>	</a:t>
            </a:r>
            <a:r>
              <a:rPr lang="en-US" sz="2400">
                <a:solidFill>
                  <a:srgbClr val="000000"/>
                </a:solidFill>
                <a:latin typeface="Ebrima"/>
                <a:ea typeface="Ebrima"/>
              </a:rPr>
              <a:t>	</a:t>
            </a:r>
            <a:r>
              <a:rPr lang="en-US" sz="2400">
                <a:solidFill>
                  <a:srgbClr val="000000"/>
                </a:solidFill>
                <a:latin typeface="Ebrima"/>
                <a:ea typeface="Ebrima"/>
              </a:rPr>
              <a:t>= 2 further pupils</a:t>
            </a:r>
            <a:endParaRPr/>
          </a:p>
          <a:p>
            <a:pPr>
              <a:lnSpc>
                <a:spcPct val="100000"/>
              </a:lnSpc>
            </a:pPr>
            <a:r>
              <a:rPr lang="en-US" sz="2400">
                <a:solidFill>
                  <a:srgbClr val="000000"/>
                </a:solidFill>
                <a:latin typeface="Ebrima"/>
                <a:ea typeface="Ebrima"/>
              </a:rPr>
              <a:t>Behaviour/at risk exclusion </a:t>
            </a:r>
            <a:r>
              <a:rPr lang="en-US" sz="2400">
                <a:solidFill>
                  <a:srgbClr val="000000"/>
                </a:solidFill>
                <a:latin typeface="Ebrima"/>
                <a:ea typeface="Ebrima"/>
              </a:rPr>
              <a:t>	</a:t>
            </a:r>
            <a:r>
              <a:rPr lang="en-US" sz="2400">
                <a:solidFill>
                  <a:srgbClr val="000000"/>
                </a:solidFill>
                <a:latin typeface="Ebrima"/>
                <a:ea typeface="Ebrima"/>
              </a:rPr>
              <a:t>	</a:t>
            </a:r>
            <a:r>
              <a:rPr lang="en-US" sz="2400">
                <a:solidFill>
                  <a:srgbClr val="000000"/>
                </a:solidFill>
                <a:latin typeface="Ebrima"/>
                <a:ea typeface="Ebrima"/>
              </a:rPr>
              <a:t>= 6 further pupils</a:t>
            </a:r>
            <a:endParaRPr/>
          </a:p>
          <a:p>
            <a:pPr>
              <a:lnSpc>
                <a:spcPct val="100000"/>
              </a:lnSpc>
            </a:pPr>
            <a:r>
              <a:rPr lang="en-US" sz="2400">
                <a:solidFill>
                  <a:srgbClr val="000000"/>
                </a:solidFill>
                <a:latin typeface="Ebrima"/>
                <a:ea typeface="Ebrima"/>
              </a:rPr>
              <a:t>Numeracy issues </a:t>
            </a:r>
            <a:r>
              <a:rPr lang="en-US" sz="2400">
                <a:solidFill>
                  <a:srgbClr val="000000"/>
                </a:solidFill>
                <a:latin typeface="Ebrima"/>
                <a:ea typeface="Ebrima"/>
              </a:rPr>
              <a:t>	</a:t>
            </a:r>
            <a:r>
              <a:rPr lang="en-US" sz="2400">
                <a:solidFill>
                  <a:srgbClr val="000000"/>
                </a:solidFill>
                <a:latin typeface="Ebrima"/>
                <a:ea typeface="Ebrima"/>
              </a:rPr>
              <a:t>	</a:t>
            </a:r>
            <a:r>
              <a:rPr lang="en-US" sz="2400">
                <a:solidFill>
                  <a:srgbClr val="000000"/>
                </a:solidFill>
                <a:latin typeface="Ebrima"/>
                <a:ea typeface="Ebrima"/>
              </a:rPr>
              <a:t>	</a:t>
            </a:r>
            <a:r>
              <a:rPr lang="en-US" sz="2400">
                <a:solidFill>
                  <a:srgbClr val="000000"/>
                </a:solidFill>
                <a:latin typeface="Ebrima"/>
                <a:ea typeface="Ebrima"/>
              </a:rPr>
              <a:t>	</a:t>
            </a:r>
            <a:r>
              <a:rPr lang="en-US" sz="2400">
                <a:solidFill>
                  <a:srgbClr val="000000"/>
                </a:solidFill>
                <a:latin typeface="Ebrima"/>
                <a:ea typeface="Ebrima"/>
              </a:rPr>
              <a:t>= 7 further pupils</a:t>
            </a:r>
            <a:endParaRPr/>
          </a:p>
          <a:p>
            <a:pPr>
              <a:lnSpc>
                <a:spcPct val="100000"/>
              </a:lnSpc>
            </a:pPr>
            <a:r>
              <a:rPr lang="en-US" sz="2400">
                <a:solidFill>
                  <a:srgbClr val="000000"/>
                </a:solidFill>
                <a:latin typeface="Ebrima"/>
                <a:ea typeface="Ebrima"/>
              </a:rPr>
              <a:t>Literacy issues </a:t>
            </a:r>
            <a:r>
              <a:rPr lang="en-US" sz="2400">
                <a:solidFill>
                  <a:srgbClr val="000000"/>
                </a:solidFill>
                <a:latin typeface="Ebrima"/>
                <a:ea typeface="Ebrima"/>
              </a:rPr>
              <a:t>	</a:t>
            </a:r>
            <a:r>
              <a:rPr lang="en-US" sz="2400">
                <a:solidFill>
                  <a:srgbClr val="000000"/>
                </a:solidFill>
                <a:latin typeface="Ebrima"/>
                <a:ea typeface="Ebrima"/>
              </a:rPr>
              <a:t>	</a:t>
            </a:r>
            <a:r>
              <a:rPr lang="en-US" sz="2400">
                <a:solidFill>
                  <a:srgbClr val="000000"/>
                </a:solidFill>
                <a:latin typeface="Ebrima"/>
                <a:ea typeface="Ebrima"/>
              </a:rPr>
              <a:t>	</a:t>
            </a:r>
            <a:r>
              <a:rPr lang="en-US" sz="2400">
                <a:solidFill>
                  <a:srgbClr val="000000"/>
                </a:solidFill>
                <a:latin typeface="Ebrima"/>
                <a:ea typeface="Ebrima"/>
              </a:rPr>
              <a:t>	</a:t>
            </a:r>
            <a:r>
              <a:rPr lang="en-US" sz="2400">
                <a:solidFill>
                  <a:srgbClr val="000000"/>
                </a:solidFill>
                <a:latin typeface="Ebrima"/>
                <a:ea typeface="Ebrima"/>
              </a:rPr>
              <a:t>= 1 further pupil</a:t>
            </a:r>
            <a:endParaRPr/>
          </a:p>
          <a:p>
            <a:pPr>
              <a:lnSpc>
                <a:spcPct val="100000"/>
              </a:lnSpc>
            </a:pPr>
            <a:endParaRPr/>
          </a:p>
          <a:p>
            <a:pPr>
              <a:lnSpc>
                <a:spcPct val="100000"/>
              </a:lnSpc>
            </a:pPr>
            <a:r>
              <a:rPr lang="en-US" sz="2400">
                <a:solidFill>
                  <a:srgbClr val="000000"/>
                </a:solidFill>
                <a:latin typeface="Ebrima"/>
                <a:ea typeface="Ebrima"/>
              </a:rPr>
              <a:t>Total = 145 = 19.5% of current school roll.</a:t>
            </a:r>
            <a:endParaRPr/>
          </a:p>
        </p:txBody>
      </p:sp>
      <p:sp>
        <p:nvSpPr>
          <p:cNvPr id="228" name="TextShape 3"/>
          <p:cNvSpPr txBox="1"/>
          <p:nvPr/>
        </p:nvSpPr>
        <p:spPr>
          <a:xfrm>
            <a:off x="1007280" y="1186560"/>
            <a:ext cx="10176840" cy="575640"/>
          </a:xfrm>
          <a:prstGeom prst="rect">
            <a:avLst/>
          </a:prstGeom>
        </p:spPr>
        <p:txBody>
          <a:bodyPr lIns="90000" rIns="90000" tIns="45000" bIns="45000"/>
          <a:p>
            <a:pPr>
              <a:lnSpc>
                <a:spcPct val="100000"/>
              </a:lnSpc>
            </a:pPr>
            <a:r>
              <a:rPr lang="en-US" sz="3200">
                <a:solidFill>
                  <a:srgbClr val="492f92"/>
                </a:solidFill>
                <a:latin typeface="Ebrima"/>
                <a:ea typeface="Ebrima"/>
              </a:rPr>
              <a:t>Analysis of S1-3 pupil data August 2023</a:t>
            </a: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9" name="TextShape 1"/>
          <p:cNvSpPr txBox="1"/>
          <p:nvPr/>
        </p:nvSpPr>
        <p:spPr>
          <a:xfrm>
            <a:off x="609480" y="404280"/>
            <a:ext cx="10972440" cy="705600"/>
          </a:xfrm>
          <a:prstGeom prst="rect">
            <a:avLst/>
          </a:prstGeom>
        </p:spPr>
        <p:txBody>
          <a:bodyPr lIns="90000" rIns="90000" tIns="45000" bIns="45000"/>
          <a:p>
            <a:pPr>
              <a:lnSpc>
                <a:spcPct val="100000"/>
              </a:lnSpc>
            </a:pPr>
            <a:r>
              <a:rPr b="1" lang="en-US" sz="3600">
                <a:solidFill>
                  <a:srgbClr val="492f92"/>
                </a:solidFill>
                <a:latin typeface="Ebrima"/>
                <a:ea typeface="Ebrima"/>
              </a:rPr>
              <a:t>Carry out interventions</a:t>
            </a:r>
            <a:endParaRPr/>
          </a:p>
        </p:txBody>
      </p:sp>
      <p:sp>
        <p:nvSpPr>
          <p:cNvPr id="230" name="TextShape 2"/>
          <p:cNvSpPr txBox="1"/>
          <p:nvPr/>
        </p:nvSpPr>
        <p:spPr>
          <a:xfrm>
            <a:off x="1021320" y="1834560"/>
            <a:ext cx="10162800" cy="3753360"/>
          </a:xfrm>
          <a:prstGeom prst="rect">
            <a:avLst/>
          </a:prstGeom>
        </p:spPr>
        <p:txBody>
          <a:bodyPr lIns="90000" rIns="90000" tIns="45000" bIns="45000"/>
          <a:p>
            <a:pPr>
              <a:lnSpc>
                <a:spcPct val="100000"/>
              </a:lnSpc>
            </a:pPr>
            <a:r>
              <a:rPr lang="en-US" sz="2400">
                <a:solidFill>
                  <a:srgbClr val="000000"/>
                </a:solidFill>
                <a:latin typeface="Ebrima"/>
                <a:ea typeface="Ebrima"/>
              </a:rPr>
              <a:t>Strong consensus from educational research that p</a:t>
            </a:r>
            <a:r>
              <a:rPr lang="en-US" sz="2400">
                <a:solidFill>
                  <a:srgbClr val="333333"/>
                </a:solidFill>
                <a:latin typeface="Ebrima"/>
                <a:ea typeface="Ebrima"/>
              </a:rPr>
              <a:t>roviding high quality learning and teaching supports better outcomes for all children and young people</a:t>
            </a:r>
            <a:r>
              <a:rPr lang="en-US" sz="2400">
                <a:solidFill>
                  <a:srgbClr val="000000"/>
                </a:solidFill>
                <a:latin typeface="Ebrima"/>
                <a:ea typeface="Ebrima"/>
              </a:rPr>
              <a:t>including those impacted by poverty.</a:t>
            </a:r>
            <a:endParaRPr/>
          </a:p>
          <a:p>
            <a:pPr>
              <a:lnSpc>
                <a:spcPct val="100000"/>
              </a:lnSpc>
            </a:pPr>
            <a:endParaRPr/>
          </a:p>
          <a:p>
            <a:pPr>
              <a:lnSpc>
                <a:spcPct val="100000"/>
              </a:lnSpc>
            </a:pPr>
            <a:endParaRPr/>
          </a:p>
          <a:p>
            <a:pPr>
              <a:lnSpc>
                <a:spcPct val="100000"/>
              </a:lnSpc>
              <a:buFont typeface="Arial"/>
              <a:buChar char="•"/>
            </a:pPr>
            <a:r>
              <a:rPr lang="en-US" sz="2400">
                <a:solidFill>
                  <a:srgbClr val="000000"/>
                </a:solidFill>
                <a:latin typeface="Ebrima"/>
                <a:ea typeface="Ebrima"/>
              </a:rPr>
              <a:t>Continual emphasis on improvement in teaching practice</a:t>
            </a:r>
            <a:endParaRPr/>
          </a:p>
          <a:p>
            <a:pPr>
              <a:lnSpc>
                <a:spcPct val="100000"/>
              </a:lnSpc>
              <a:buFont typeface="Arial"/>
              <a:buChar char="•"/>
            </a:pPr>
            <a:r>
              <a:rPr lang="en-US" sz="2400">
                <a:solidFill>
                  <a:srgbClr val="000000"/>
                </a:solidFill>
                <a:latin typeface="Ebrima"/>
                <a:ea typeface="Ebrima"/>
              </a:rPr>
              <a:t>Whole school Literacy and Numeracy improvement</a:t>
            </a:r>
            <a:endParaRPr/>
          </a:p>
          <a:p>
            <a:pPr>
              <a:lnSpc>
                <a:spcPct val="100000"/>
              </a:lnSpc>
            </a:pPr>
            <a:endParaRPr/>
          </a:p>
        </p:txBody>
      </p:sp>
      <p:sp>
        <p:nvSpPr>
          <p:cNvPr id="231" name="TextShape 3"/>
          <p:cNvSpPr txBox="1"/>
          <p:nvPr/>
        </p:nvSpPr>
        <p:spPr>
          <a:xfrm>
            <a:off x="1007280" y="1186560"/>
            <a:ext cx="10176840" cy="575640"/>
          </a:xfrm>
          <a:prstGeom prst="rect">
            <a:avLst/>
          </a:prstGeom>
        </p:spPr>
        <p:txBody>
          <a:bodyPr lIns="90000" rIns="90000" tIns="45000" bIns="45000"/>
          <a:p>
            <a:pPr>
              <a:lnSpc>
                <a:spcPct val="100000"/>
              </a:lnSpc>
            </a:pPr>
            <a:r>
              <a:rPr lang="en-US" sz="3200">
                <a:solidFill>
                  <a:srgbClr val="492f92"/>
                </a:solidFill>
                <a:latin typeface="Ebrima"/>
                <a:ea typeface="Ebrima"/>
              </a:rPr>
              <a:t>Universal support</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2" name="TextShape 1"/>
          <p:cNvSpPr txBox="1"/>
          <p:nvPr/>
        </p:nvSpPr>
        <p:spPr>
          <a:xfrm>
            <a:off x="609480" y="404280"/>
            <a:ext cx="10972440" cy="705600"/>
          </a:xfrm>
          <a:prstGeom prst="rect">
            <a:avLst/>
          </a:prstGeom>
        </p:spPr>
        <p:txBody>
          <a:bodyPr lIns="90000" rIns="90000" tIns="45000" bIns="45000"/>
          <a:p>
            <a:pPr>
              <a:lnSpc>
                <a:spcPct val="100000"/>
              </a:lnSpc>
            </a:pPr>
            <a:r>
              <a:rPr b="1" lang="en-US" sz="3600">
                <a:solidFill>
                  <a:srgbClr val="492f92"/>
                </a:solidFill>
                <a:latin typeface="Ebrima"/>
                <a:ea typeface="Ebrima"/>
              </a:rPr>
              <a:t>Carry out interventions</a:t>
            </a:r>
            <a:endParaRPr/>
          </a:p>
        </p:txBody>
      </p:sp>
      <p:sp>
        <p:nvSpPr>
          <p:cNvPr id="233" name="TextShape 2"/>
          <p:cNvSpPr txBox="1"/>
          <p:nvPr/>
        </p:nvSpPr>
        <p:spPr>
          <a:xfrm>
            <a:off x="1014480" y="2409480"/>
            <a:ext cx="10162800" cy="3462120"/>
          </a:xfrm>
          <a:prstGeom prst="rect">
            <a:avLst/>
          </a:prstGeom>
        </p:spPr>
        <p:txBody>
          <a:bodyPr lIns="90000" rIns="90000" tIns="45000" bIns="45000"/>
          <a:p>
            <a:pPr>
              <a:lnSpc>
                <a:spcPct val="107000"/>
              </a:lnSpc>
              <a:buFont typeface="Arial"/>
              <a:buChar char="•"/>
            </a:pPr>
            <a:r>
              <a:rPr lang="en-US" sz="3200">
                <a:solidFill>
                  <a:srgbClr val="292934"/>
                </a:solidFill>
                <a:latin typeface="Ebrima"/>
                <a:ea typeface="Ebrima"/>
              </a:rPr>
              <a:t>‘</a:t>
            </a:r>
            <a:r>
              <a:rPr lang="en-US" sz="3200">
                <a:solidFill>
                  <a:srgbClr val="292934"/>
                </a:solidFill>
                <a:latin typeface="Ebrima"/>
                <a:ea typeface="Ebrima"/>
              </a:rPr>
              <a:t>Fresh Start’ programme.</a:t>
            </a:r>
            <a:endParaRPr/>
          </a:p>
          <a:p>
            <a:pPr>
              <a:lnSpc>
                <a:spcPct val="107000"/>
              </a:lnSpc>
              <a:buFont typeface="Arial"/>
              <a:buChar char="•"/>
            </a:pPr>
            <a:r>
              <a:rPr lang="en-US" sz="3200">
                <a:solidFill>
                  <a:srgbClr val="292934"/>
                </a:solidFill>
                <a:latin typeface="Ebrima"/>
                <a:ea typeface="Ebrima"/>
              </a:rPr>
              <a:t>Smaller teaching sets in S1/2.</a:t>
            </a:r>
            <a:endParaRPr/>
          </a:p>
          <a:p>
            <a:pPr>
              <a:lnSpc>
                <a:spcPct val="107000"/>
              </a:lnSpc>
              <a:buFont typeface="Arial"/>
              <a:buChar char="•"/>
            </a:pPr>
            <a:r>
              <a:rPr lang="en-US" sz="3200">
                <a:solidFill>
                  <a:srgbClr val="292934"/>
                </a:solidFill>
                <a:latin typeface="Ebrima"/>
                <a:ea typeface="Ebrima"/>
              </a:rPr>
              <a:t>Paired Reading with S6 partners.</a:t>
            </a:r>
            <a:endParaRPr/>
          </a:p>
          <a:p>
            <a:pPr>
              <a:lnSpc>
                <a:spcPct val="100000"/>
              </a:lnSpc>
            </a:pPr>
            <a:endParaRPr/>
          </a:p>
        </p:txBody>
      </p:sp>
      <p:sp>
        <p:nvSpPr>
          <p:cNvPr id="234" name="TextShape 3"/>
          <p:cNvSpPr txBox="1"/>
          <p:nvPr/>
        </p:nvSpPr>
        <p:spPr>
          <a:xfrm>
            <a:off x="873720" y="1546560"/>
            <a:ext cx="10458000" cy="575640"/>
          </a:xfrm>
          <a:prstGeom prst="rect">
            <a:avLst/>
          </a:prstGeom>
        </p:spPr>
        <p:txBody>
          <a:bodyPr lIns="90000" rIns="90000" tIns="45000" bIns="45000"/>
          <a:p>
            <a:pPr>
              <a:lnSpc>
                <a:spcPct val="100000"/>
              </a:lnSpc>
            </a:pPr>
            <a:r>
              <a:rPr lang="en-US" sz="3200">
                <a:solidFill>
                  <a:srgbClr val="492f92"/>
                </a:solidFill>
                <a:latin typeface="Ebrima"/>
                <a:ea typeface="Ebrima"/>
              </a:rPr>
              <a:t>Attainment – targeted support – literacy improvement</a:t>
            </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5" name="TextShape 1"/>
          <p:cNvSpPr txBox="1"/>
          <p:nvPr/>
        </p:nvSpPr>
        <p:spPr>
          <a:xfrm>
            <a:off x="609480" y="404280"/>
            <a:ext cx="10972440" cy="705600"/>
          </a:xfrm>
          <a:prstGeom prst="rect">
            <a:avLst/>
          </a:prstGeom>
        </p:spPr>
        <p:txBody>
          <a:bodyPr lIns="90000" rIns="90000" tIns="45000" bIns="45000"/>
          <a:p>
            <a:pPr>
              <a:lnSpc>
                <a:spcPct val="100000"/>
              </a:lnSpc>
            </a:pPr>
            <a:r>
              <a:rPr b="1" lang="en-US" sz="3600">
                <a:solidFill>
                  <a:srgbClr val="492f92"/>
                </a:solidFill>
                <a:latin typeface="Ebrima"/>
                <a:ea typeface="Ebrima"/>
              </a:rPr>
              <a:t>Carry out interventions</a:t>
            </a:r>
            <a:endParaRPr/>
          </a:p>
        </p:txBody>
      </p:sp>
      <p:sp>
        <p:nvSpPr>
          <p:cNvPr id="236" name="TextShape 2"/>
          <p:cNvSpPr txBox="1"/>
          <p:nvPr/>
        </p:nvSpPr>
        <p:spPr>
          <a:xfrm>
            <a:off x="1014480" y="2423880"/>
            <a:ext cx="10162800" cy="3447720"/>
          </a:xfrm>
          <a:prstGeom prst="rect">
            <a:avLst/>
          </a:prstGeom>
        </p:spPr>
        <p:txBody>
          <a:bodyPr lIns="90000" rIns="90000" tIns="45000" bIns="45000"/>
          <a:p>
            <a:pPr>
              <a:lnSpc>
                <a:spcPct val="115000"/>
              </a:lnSpc>
            </a:pPr>
            <a:r>
              <a:rPr lang="en-US" sz="2800">
                <a:solidFill>
                  <a:srgbClr val="292934"/>
                </a:solidFill>
                <a:latin typeface="Ebrima"/>
                <a:ea typeface="Ebrima"/>
              </a:rPr>
              <a:t>Introduction of</a:t>
            </a:r>
            <a:r>
              <a:rPr i="1" lang="en-US" sz="2800">
                <a:solidFill>
                  <a:srgbClr val="292934"/>
                </a:solidFill>
                <a:latin typeface="Ebrima"/>
                <a:ea typeface="Ebrima"/>
              </a:rPr>
              <a:t>Direct Instruction</a:t>
            </a:r>
            <a:r>
              <a:rPr lang="en-US" sz="2800">
                <a:solidFill>
                  <a:srgbClr val="292934"/>
                </a:solidFill>
                <a:latin typeface="Ebrima"/>
                <a:ea typeface="Ebrima"/>
              </a:rPr>
              <a:t>techniques in teaching of Numeracy to two selected groups of pupils from S1.</a:t>
            </a:r>
            <a:endParaRPr/>
          </a:p>
          <a:p>
            <a:pPr>
              <a:lnSpc>
                <a:spcPct val="115000"/>
              </a:lnSpc>
            </a:pPr>
            <a:r>
              <a:rPr lang="en-US" sz="2800">
                <a:solidFill>
                  <a:srgbClr val="292934"/>
                </a:solidFill>
                <a:latin typeface="Ebrima"/>
                <a:ea typeface="Ebrima"/>
              </a:rPr>
              <a:t> </a:t>
            </a:r>
            <a:endParaRPr/>
          </a:p>
          <a:p>
            <a:pPr>
              <a:lnSpc>
                <a:spcPct val="100000"/>
              </a:lnSpc>
            </a:pPr>
            <a:endParaRPr/>
          </a:p>
        </p:txBody>
      </p:sp>
      <p:sp>
        <p:nvSpPr>
          <p:cNvPr id="237" name="TextShape 3"/>
          <p:cNvSpPr txBox="1"/>
          <p:nvPr/>
        </p:nvSpPr>
        <p:spPr>
          <a:xfrm>
            <a:off x="873720" y="1546560"/>
            <a:ext cx="10458000" cy="575640"/>
          </a:xfrm>
          <a:prstGeom prst="rect">
            <a:avLst/>
          </a:prstGeom>
        </p:spPr>
        <p:txBody>
          <a:bodyPr lIns="90000" rIns="90000" tIns="45000" bIns="45000"/>
          <a:p>
            <a:pPr>
              <a:lnSpc>
                <a:spcPct val="100000"/>
              </a:lnSpc>
            </a:pPr>
            <a:r>
              <a:rPr lang="en-US" sz="3200">
                <a:solidFill>
                  <a:srgbClr val="492f92"/>
                </a:solidFill>
                <a:latin typeface="Ebrima"/>
                <a:ea typeface="Ebrima"/>
              </a:rPr>
              <a:t>Attainment – targeted support – numeracy improvement</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8" name="TextShape 1"/>
          <p:cNvSpPr txBox="1"/>
          <p:nvPr/>
        </p:nvSpPr>
        <p:spPr>
          <a:xfrm>
            <a:off x="609480" y="404280"/>
            <a:ext cx="10972440" cy="705600"/>
          </a:xfrm>
          <a:prstGeom prst="rect">
            <a:avLst/>
          </a:prstGeom>
        </p:spPr>
        <p:txBody>
          <a:bodyPr lIns="90000" rIns="90000" tIns="45000" bIns="45000"/>
          <a:p>
            <a:pPr>
              <a:lnSpc>
                <a:spcPct val="100000"/>
              </a:lnSpc>
            </a:pPr>
            <a:r>
              <a:rPr b="1" lang="en-US" sz="3600">
                <a:solidFill>
                  <a:srgbClr val="492f92"/>
                </a:solidFill>
                <a:latin typeface="Ebrima"/>
                <a:ea typeface="Ebrima"/>
              </a:rPr>
              <a:t>Carry out interventions</a:t>
            </a:r>
            <a:endParaRPr/>
          </a:p>
        </p:txBody>
      </p:sp>
      <p:sp>
        <p:nvSpPr>
          <p:cNvPr id="239" name="TextShape 2"/>
          <p:cNvSpPr txBox="1"/>
          <p:nvPr/>
        </p:nvSpPr>
        <p:spPr>
          <a:xfrm>
            <a:off x="1014480" y="2438280"/>
            <a:ext cx="10162800" cy="3432960"/>
          </a:xfrm>
          <a:prstGeom prst="rect">
            <a:avLst/>
          </a:prstGeom>
        </p:spPr>
        <p:txBody>
          <a:bodyPr lIns="90000" rIns="90000" tIns="45000" bIns="45000"/>
          <a:p>
            <a:pPr>
              <a:lnSpc>
                <a:spcPct val="115000"/>
              </a:lnSpc>
            </a:pPr>
            <a:r>
              <a:rPr lang="en-US" sz="3200">
                <a:solidFill>
                  <a:srgbClr val="000000"/>
                </a:solidFill>
                <a:latin typeface="Ebrima"/>
                <a:ea typeface="Arial"/>
              </a:rPr>
              <a:t>Two</a:t>
            </a:r>
            <a:r>
              <a:rPr i="1" lang="en-US" sz="3200">
                <a:solidFill>
                  <a:srgbClr val="000000"/>
                </a:solidFill>
                <a:latin typeface="Ebrima"/>
                <a:ea typeface="Arial"/>
              </a:rPr>
              <a:t>Attendance and Family Support</a:t>
            </a:r>
            <a:r>
              <a:rPr lang="en-US" sz="3200">
                <a:solidFill>
                  <a:srgbClr val="000000"/>
                </a:solidFill>
                <a:latin typeface="Ebrima"/>
                <a:ea typeface="Arial"/>
              </a:rPr>
              <a:t>Leads to support families and pupils into improved attendance following our carefully developed and detailed ‘</a:t>
            </a:r>
            <a:r>
              <a:rPr i="1" lang="en-US" sz="3200">
                <a:solidFill>
                  <a:srgbClr val="000000"/>
                </a:solidFill>
                <a:latin typeface="Ebrima"/>
                <a:ea typeface="Arial"/>
              </a:rPr>
              <a:t>Thurso High School Reluctant Attendance &amp; School Refusal Policy’.</a:t>
            </a:r>
            <a:endParaRPr/>
          </a:p>
          <a:p>
            <a:pPr>
              <a:lnSpc>
                <a:spcPct val="100000"/>
              </a:lnSpc>
            </a:pPr>
            <a:endParaRPr/>
          </a:p>
        </p:txBody>
      </p:sp>
      <p:sp>
        <p:nvSpPr>
          <p:cNvPr id="240" name="TextShape 3"/>
          <p:cNvSpPr txBox="1"/>
          <p:nvPr/>
        </p:nvSpPr>
        <p:spPr>
          <a:xfrm>
            <a:off x="873720" y="1546560"/>
            <a:ext cx="10458000" cy="575640"/>
          </a:xfrm>
          <a:prstGeom prst="rect">
            <a:avLst/>
          </a:prstGeom>
        </p:spPr>
        <p:txBody>
          <a:bodyPr lIns="90000" rIns="90000" tIns="45000" bIns="45000"/>
          <a:p>
            <a:pPr>
              <a:lnSpc>
                <a:spcPct val="100000"/>
              </a:lnSpc>
            </a:pPr>
            <a:r>
              <a:rPr lang="en-US" sz="3200">
                <a:solidFill>
                  <a:srgbClr val="492f92"/>
                </a:solidFill>
                <a:latin typeface="Ebrima"/>
                <a:ea typeface="Ebrima"/>
              </a:rPr>
              <a:t>Attendance – targeted support</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1" name="TextShape 1"/>
          <p:cNvSpPr txBox="1"/>
          <p:nvPr/>
        </p:nvSpPr>
        <p:spPr>
          <a:xfrm>
            <a:off x="609480" y="404280"/>
            <a:ext cx="10972440" cy="705600"/>
          </a:xfrm>
          <a:prstGeom prst="rect">
            <a:avLst/>
          </a:prstGeom>
        </p:spPr>
        <p:txBody>
          <a:bodyPr lIns="90000" rIns="90000" tIns="45000" bIns="45000"/>
          <a:p>
            <a:pPr>
              <a:lnSpc>
                <a:spcPct val="100000"/>
              </a:lnSpc>
            </a:pPr>
            <a:r>
              <a:rPr b="1" lang="en-US" sz="3600">
                <a:solidFill>
                  <a:srgbClr val="492f92"/>
                </a:solidFill>
                <a:latin typeface="Ebrima"/>
                <a:ea typeface="Ebrima"/>
              </a:rPr>
              <a:t>Carry out interventions</a:t>
            </a:r>
            <a:endParaRPr/>
          </a:p>
        </p:txBody>
      </p:sp>
      <p:sp>
        <p:nvSpPr>
          <p:cNvPr id="242" name="TextShape 2"/>
          <p:cNvSpPr txBox="1"/>
          <p:nvPr/>
        </p:nvSpPr>
        <p:spPr>
          <a:xfrm>
            <a:off x="1014480" y="2453040"/>
            <a:ext cx="10162800" cy="3418560"/>
          </a:xfrm>
          <a:prstGeom prst="rect">
            <a:avLst/>
          </a:prstGeom>
        </p:spPr>
        <p:txBody>
          <a:bodyPr lIns="90000" rIns="90000" tIns="45000" bIns="45000"/>
          <a:p>
            <a:pPr>
              <a:lnSpc>
                <a:spcPct val="115000"/>
              </a:lnSpc>
            </a:pPr>
            <a:r>
              <a:rPr lang="en-US" sz="2800">
                <a:solidFill>
                  <a:srgbClr val="000000"/>
                </a:solidFill>
                <a:latin typeface="Ebrima"/>
                <a:ea typeface="Arial"/>
              </a:rPr>
              <a:t>Softstart</a:t>
            </a:r>
            <a:endParaRPr/>
          </a:p>
          <a:p>
            <a:pPr>
              <a:lnSpc>
                <a:spcPct val="115000"/>
              </a:lnSpc>
            </a:pPr>
            <a:r>
              <a:rPr lang="en-US" sz="2800">
                <a:solidFill>
                  <a:srgbClr val="000000"/>
                </a:solidFill>
                <a:latin typeface="Ebrima"/>
                <a:ea typeface="Arial"/>
              </a:rPr>
              <a:t>Mentoring by staff of vulnerable pupils</a:t>
            </a:r>
            <a:endParaRPr/>
          </a:p>
          <a:p>
            <a:pPr>
              <a:lnSpc>
                <a:spcPct val="115000"/>
              </a:lnSpc>
            </a:pPr>
            <a:r>
              <a:rPr lang="en-US" sz="2800">
                <a:solidFill>
                  <a:srgbClr val="000000"/>
                </a:solidFill>
                <a:latin typeface="Ebrima"/>
                <a:ea typeface="Arial"/>
              </a:rPr>
              <a:t>Cost of the school day – dress code items, stationery</a:t>
            </a:r>
            <a:endParaRPr/>
          </a:p>
          <a:p>
            <a:pPr>
              <a:lnSpc>
                <a:spcPct val="115000"/>
              </a:lnSpc>
            </a:pPr>
            <a:r>
              <a:rPr lang="en-US" sz="2800">
                <a:solidFill>
                  <a:srgbClr val="000000"/>
                </a:solidFill>
                <a:latin typeface="Ebrima"/>
                <a:ea typeface="Ebrima"/>
              </a:rPr>
              <a:t>Alternative/individualised school day programmes</a:t>
            </a:r>
            <a:endParaRPr/>
          </a:p>
          <a:p>
            <a:pPr>
              <a:lnSpc>
                <a:spcPct val="115000"/>
              </a:lnSpc>
            </a:pPr>
            <a:r>
              <a:rPr lang="en-US" sz="2800">
                <a:solidFill>
                  <a:srgbClr val="000000"/>
                </a:solidFill>
                <a:latin typeface="Ebrima"/>
                <a:ea typeface="Arial"/>
              </a:rPr>
              <a:t>Season’s for Growth andResilience for Lifegroups</a:t>
            </a:r>
            <a:endParaRPr/>
          </a:p>
        </p:txBody>
      </p:sp>
      <p:sp>
        <p:nvSpPr>
          <p:cNvPr id="243" name="TextShape 3"/>
          <p:cNvSpPr txBox="1"/>
          <p:nvPr/>
        </p:nvSpPr>
        <p:spPr>
          <a:xfrm>
            <a:off x="873720" y="1546560"/>
            <a:ext cx="10458000" cy="575640"/>
          </a:xfrm>
          <a:prstGeom prst="rect">
            <a:avLst/>
          </a:prstGeom>
        </p:spPr>
        <p:txBody>
          <a:bodyPr lIns="90000" rIns="90000" tIns="45000" bIns="45000"/>
          <a:p>
            <a:pPr>
              <a:lnSpc>
                <a:spcPct val="100000"/>
              </a:lnSpc>
            </a:pPr>
            <a:r>
              <a:rPr lang="en-US" sz="3200">
                <a:solidFill>
                  <a:srgbClr val="492f92"/>
                </a:solidFill>
                <a:latin typeface="Ebrima"/>
                <a:ea typeface="Ebrima"/>
              </a:rPr>
              <a:t>Inclusion</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4" name="TextShape 1"/>
          <p:cNvSpPr txBox="1"/>
          <p:nvPr/>
        </p:nvSpPr>
        <p:spPr>
          <a:xfrm>
            <a:off x="609480" y="404280"/>
            <a:ext cx="10972440" cy="705600"/>
          </a:xfrm>
          <a:prstGeom prst="rect">
            <a:avLst/>
          </a:prstGeom>
        </p:spPr>
        <p:txBody>
          <a:bodyPr lIns="90000" rIns="90000" tIns="45000" bIns="45000"/>
          <a:p>
            <a:pPr>
              <a:lnSpc>
                <a:spcPct val="100000"/>
              </a:lnSpc>
            </a:pPr>
            <a:r>
              <a:rPr b="1" lang="en-US" sz="3600">
                <a:solidFill>
                  <a:srgbClr val="492f92"/>
                </a:solidFill>
                <a:latin typeface="Ebrima"/>
                <a:ea typeface="Ebrima"/>
              </a:rPr>
              <a:t>Carry out interventions</a:t>
            </a:r>
            <a:endParaRPr/>
          </a:p>
        </p:txBody>
      </p:sp>
      <p:sp>
        <p:nvSpPr>
          <p:cNvPr id="245" name="TextShape 2"/>
          <p:cNvSpPr txBox="1"/>
          <p:nvPr/>
        </p:nvSpPr>
        <p:spPr>
          <a:xfrm>
            <a:off x="1014480" y="2118240"/>
            <a:ext cx="10162800" cy="3753360"/>
          </a:xfrm>
          <a:prstGeom prst="rect">
            <a:avLst/>
          </a:prstGeom>
        </p:spPr>
        <p:txBody>
          <a:bodyPr lIns="90000" rIns="90000" tIns="45000" bIns="45000"/>
          <a:p>
            <a:pPr>
              <a:lnSpc>
                <a:spcPct val="115000"/>
              </a:lnSpc>
            </a:pPr>
            <a:r>
              <a:rPr lang="en-US" sz="2400">
                <a:solidFill>
                  <a:srgbClr val="000000"/>
                </a:solidFill>
                <a:latin typeface="Ebrima"/>
                <a:ea typeface="Ebrima"/>
              </a:rPr>
              <a:t>Growing2gether programme</a:t>
            </a:r>
            <a:endParaRPr/>
          </a:p>
          <a:p>
            <a:pPr>
              <a:lnSpc>
                <a:spcPct val="115000"/>
              </a:lnSpc>
            </a:pPr>
            <a:r>
              <a:rPr lang="en-US" sz="2400">
                <a:solidFill>
                  <a:srgbClr val="000000"/>
                </a:solidFill>
                <a:latin typeface="Ebrima"/>
                <a:ea typeface="Ebrima"/>
              </a:rPr>
              <a:t>Fireskills</a:t>
            </a:r>
            <a:endParaRPr/>
          </a:p>
          <a:p>
            <a:pPr>
              <a:lnSpc>
                <a:spcPct val="115000"/>
              </a:lnSpc>
            </a:pPr>
            <a:r>
              <a:rPr lang="en-US" sz="2400">
                <a:solidFill>
                  <a:srgbClr val="000000"/>
                </a:solidFill>
                <a:latin typeface="Ebrima"/>
                <a:ea typeface="Ebrima"/>
              </a:rPr>
              <a:t>Afterschool activities:</a:t>
            </a:r>
            <a:endParaRPr/>
          </a:p>
          <a:p>
            <a:pPr>
              <a:lnSpc>
                <a:spcPct val="115000"/>
              </a:lnSpc>
            </a:pPr>
            <a:r>
              <a:rPr lang="en-US" sz="2400">
                <a:solidFill>
                  <a:srgbClr val="000000"/>
                </a:solidFill>
                <a:latin typeface="Ebrima"/>
                <a:ea typeface="Ebrima"/>
              </a:rPr>
              <a:t>Healthy Cooking Club</a:t>
            </a:r>
            <a:endParaRPr/>
          </a:p>
          <a:p>
            <a:pPr>
              <a:lnSpc>
                <a:spcPct val="115000"/>
              </a:lnSpc>
            </a:pPr>
            <a:r>
              <a:rPr lang="en-US" sz="2400">
                <a:solidFill>
                  <a:srgbClr val="000000"/>
                </a:solidFill>
                <a:latin typeface="Ebrima"/>
                <a:ea typeface="Ebrima"/>
              </a:rPr>
              <a:t>Library Craft Club</a:t>
            </a:r>
            <a:endParaRPr/>
          </a:p>
          <a:p>
            <a:pPr>
              <a:lnSpc>
                <a:spcPct val="115000"/>
              </a:lnSpc>
            </a:pPr>
            <a:r>
              <a:rPr lang="en-US" sz="2400">
                <a:solidFill>
                  <a:srgbClr val="000000"/>
                </a:solidFill>
                <a:latin typeface="Ebrima"/>
                <a:ea typeface="Ebrima"/>
              </a:rPr>
              <a:t>Social groups run by CSWs</a:t>
            </a:r>
            <a:endParaRPr/>
          </a:p>
          <a:p>
            <a:pPr>
              <a:lnSpc>
                <a:spcPct val="115000"/>
              </a:lnSpc>
            </a:pPr>
            <a:r>
              <a:rPr lang="en-US" sz="2400">
                <a:solidFill>
                  <a:srgbClr val="000000"/>
                </a:solidFill>
                <a:latin typeface="Ebrima"/>
                <a:ea typeface="Ebrima"/>
              </a:rPr>
              <a:t>Homework Club run by S6 pupils</a:t>
            </a:r>
            <a:endParaRPr/>
          </a:p>
          <a:p>
            <a:pPr>
              <a:lnSpc>
                <a:spcPct val="115000"/>
              </a:lnSpc>
            </a:pPr>
            <a:r>
              <a:rPr lang="en-US" sz="2400">
                <a:solidFill>
                  <a:srgbClr val="000000"/>
                </a:solidFill>
                <a:latin typeface="Ebrima"/>
                <a:ea typeface="Ebrima"/>
              </a:rPr>
              <a:t>Parent information sessions on effective study skills</a:t>
            </a:r>
            <a:endParaRPr/>
          </a:p>
        </p:txBody>
      </p:sp>
      <p:sp>
        <p:nvSpPr>
          <p:cNvPr id="246" name="TextShape 3"/>
          <p:cNvSpPr txBox="1"/>
          <p:nvPr/>
        </p:nvSpPr>
        <p:spPr>
          <a:xfrm>
            <a:off x="873720" y="1546560"/>
            <a:ext cx="10458000" cy="575640"/>
          </a:xfrm>
          <a:prstGeom prst="rect">
            <a:avLst/>
          </a:prstGeom>
        </p:spPr>
        <p:txBody>
          <a:bodyPr lIns="90000" rIns="90000" tIns="45000" bIns="45000"/>
          <a:p>
            <a:pPr>
              <a:lnSpc>
                <a:spcPct val="100000"/>
              </a:lnSpc>
            </a:pPr>
            <a:r>
              <a:rPr lang="en-US" sz="3200">
                <a:solidFill>
                  <a:srgbClr val="492f92"/>
                </a:solidFill>
                <a:latin typeface="Ebrima"/>
                <a:ea typeface="Ebrima"/>
              </a:rPr>
              <a:t>Engagement/participation</a:t>
            </a: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7" name="TextShape 1"/>
          <p:cNvSpPr txBox="1"/>
          <p:nvPr/>
        </p:nvSpPr>
        <p:spPr>
          <a:xfrm>
            <a:off x="590760" y="404280"/>
            <a:ext cx="11070000" cy="662040"/>
          </a:xfrm>
          <a:prstGeom prst="rect">
            <a:avLst/>
          </a:prstGeom>
        </p:spPr>
        <p:txBody>
          <a:bodyPr lIns="90000" rIns="90000" tIns="45000" bIns="45000"/>
          <a:p>
            <a:pPr>
              <a:lnSpc>
                <a:spcPct val="100000"/>
              </a:lnSpc>
            </a:pPr>
            <a:r>
              <a:rPr b="1" lang="en-US" sz="4000">
                <a:solidFill>
                  <a:srgbClr val="492f92"/>
                </a:solidFill>
                <a:latin typeface="Ebrima"/>
                <a:ea typeface="Ebrima"/>
              </a:rPr>
              <a:t>Evaluate impact through re-evaluating profile data</a:t>
            </a:r>
            <a:endParaRPr/>
          </a:p>
        </p:txBody>
      </p:sp>
      <p:sp>
        <p:nvSpPr>
          <p:cNvPr id="248" name="CustomShape 2"/>
          <p:cNvSpPr/>
          <p:nvPr/>
        </p:nvSpPr>
        <p:spPr>
          <a:xfrm>
            <a:off x="590760" y="1981080"/>
            <a:ext cx="10972440" cy="3893040"/>
          </a:xfrm>
          <a:prstGeom prst="rect">
            <a:avLst/>
          </a:prstGeom>
          <a:noFill/>
          <a:ln>
            <a:noFill/>
          </a:ln>
        </p:spPr>
        <p:txBody>
          <a:bodyPr lIns="90000" rIns="90000" tIns="45000" bIns="45000"/>
          <a:p>
            <a:pPr>
              <a:lnSpc>
                <a:spcPct val="100000"/>
              </a:lnSpc>
            </a:pPr>
            <a:r>
              <a:rPr lang="en-GB" sz="3200">
                <a:solidFill>
                  <a:srgbClr val="333333"/>
                </a:solidFill>
                <a:latin typeface="Roboto"/>
                <a:ea typeface="Ebrima"/>
              </a:rPr>
              <a:t>Our plan has targets in place at the outset to evaluate the impact of the interventions.</a:t>
            </a:r>
            <a:endParaRPr/>
          </a:p>
          <a:p>
            <a:pPr>
              <a:lnSpc>
                <a:spcPct val="100000"/>
              </a:lnSpc>
            </a:pPr>
            <a:endParaRPr/>
          </a:p>
          <a:p>
            <a:pPr>
              <a:lnSpc>
                <a:spcPct val="100000"/>
              </a:lnSpc>
            </a:pPr>
            <a:r>
              <a:rPr lang="en-GB" sz="3200">
                <a:solidFill>
                  <a:srgbClr val="333333"/>
                </a:solidFill>
                <a:latin typeface="Roboto"/>
                <a:ea typeface="Ebrima"/>
              </a:rPr>
              <a:t>These targets outline outcomes to be achieved and how progress towards these, and the impact on closing the poverty-related attainment gap, will be measured.</a:t>
            </a:r>
            <a:endParaRPr/>
          </a:p>
          <a:p>
            <a:pPr>
              <a:lnSpc>
                <a:spcPct val="100000"/>
              </a:lnSpc>
            </a:pP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9" name="TextShape 1"/>
          <p:cNvSpPr txBox="1"/>
          <p:nvPr/>
        </p:nvSpPr>
        <p:spPr>
          <a:xfrm>
            <a:off x="590760" y="404280"/>
            <a:ext cx="11070000" cy="662040"/>
          </a:xfrm>
          <a:prstGeom prst="rect">
            <a:avLst/>
          </a:prstGeom>
        </p:spPr>
        <p:txBody>
          <a:bodyPr lIns="90000" rIns="90000" tIns="45000" bIns="45000"/>
          <a:p>
            <a:pPr>
              <a:lnSpc>
                <a:spcPct val="100000"/>
              </a:lnSpc>
            </a:pPr>
            <a:r>
              <a:rPr b="1" lang="en-US" sz="4000">
                <a:solidFill>
                  <a:srgbClr val="492f92"/>
                </a:solidFill>
                <a:latin typeface="Ebrima"/>
                <a:ea typeface="Ebrima"/>
              </a:rPr>
              <a:t>Impact of interventions</a:t>
            </a:r>
            <a:endParaRPr/>
          </a:p>
        </p:txBody>
      </p:sp>
      <p:sp>
        <p:nvSpPr>
          <p:cNvPr id="250" name="CustomShape 2"/>
          <p:cNvSpPr/>
          <p:nvPr/>
        </p:nvSpPr>
        <p:spPr>
          <a:xfrm>
            <a:off x="590760" y="1981080"/>
            <a:ext cx="10972440" cy="3893040"/>
          </a:xfrm>
          <a:prstGeom prst="rect">
            <a:avLst/>
          </a:prstGeom>
          <a:noFill/>
          <a:ln>
            <a:noFill/>
          </a:ln>
        </p:spPr>
      </p:sp>
      <p:sp>
        <p:nvSpPr>
          <p:cNvPr id="251" name="CustomShape 3"/>
          <p:cNvSpPr/>
          <p:nvPr/>
        </p:nvSpPr>
        <p:spPr>
          <a:xfrm>
            <a:off x="725760" y="1553040"/>
            <a:ext cx="10696680" cy="2040120"/>
          </a:xfrm>
          <a:prstGeom prst="rect">
            <a:avLst/>
          </a:prstGeom>
          <a:noFill/>
          <a:ln>
            <a:noFill/>
          </a:ln>
        </p:spPr>
        <p:txBody>
          <a:bodyPr lIns="90000" rIns="90000" tIns="45000" bIns="45000"/>
          <a:p>
            <a:pPr>
              <a:lnSpc>
                <a:spcPct val="100000"/>
              </a:lnSpc>
            </a:pPr>
            <a:r>
              <a:rPr lang="en-GB" sz="3200">
                <a:solidFill>
                  <a:srgbClr val="000000"/>
                </a:solidFill>
                <a:latin typeface="Calibri"/>
                <a:ea typeface="Arial"/>
              </a:rPr>
              <a:t>Attendance</a:t>
            </a:r>
            <a:endParaRPr/>
          </a:p>
          <a:p>
            <a:pPr>
              <a:lnSpc>
                <a:spcPct val="100000"/>
              </a:lnSpc>
            </a:pPr>
            <a:endParaRPr/>
          </a:p>
          <a:p>
            <a:pPr>
              <a:lnSpc>
                <a:spcPct val="100000"/>
              </a:lnSpc>
            </a:pPr>
            <a:r>
              <a:rPr lang="en-GB" sz="3200">
                <a:solidFill>
                  <a:srgbClr val="000000"/>
                </a:solidFill>
                <a:latin typeface="Calibri"/>
                <a:ea typeface="Arial"/>
              </a:rPr>
              <a:t>Of the 21 pupils on the caseload since December, 12 have made significant improvements in their attendance ranging from +7% to +71% with an average of +25% improvement in attendance across these 12 pupils.</a:t>
            </a:r>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2" name="TextShape 1"/>
          <p:cNvSpPr txBox="1"/>
          <p:nvPr/>
        </p:nvSpPr>
        <p:spPr>
          <a:xfrm>
            <a:off x="590760" y="404280"/>
            <a:ext cx="11070000" cy="662040"/>
          </a:xfrm>
          <a:prstGeom prst="rect">
            <a:avLst/>
          </a:prstGeom>
        </p:spPr>
        <p:txBody>
          <a:bodyPr lIns="90000" rIns="90000" tIns="45000" bIns="45000"/>
          <a:p>
            <a:pPr>
              <a:lnSpc>
                <a:spcPct val="100000"/>
              </a:lnSpc>
            </a:pPr>
            <a:r>
              <a:rPr b="1" lang="en-US" sz="4000">
                <a:solidFill>
                  <a:srgbClr val="492f92"/>
                </a:solidFill>
                <a:latin typeface="Ebrima"/>
                <a:ea typeface="Ebrima"/>
              </a:rPr>
              <a:t>Impact of interventions</a:t>
            </a:r>
            <a:endParaRPr/>
          </a:p>
        </p:txBody>
      </p:sp>
      <p:sp>
        <p:nvSpPr>
          <p:cNvPr id="253" name="CustomShape 2"/>
          <p:cNvSpPr/>
          <p:nvPr/>
        </p:nvSpPr>
        <p:spPr>
          <a:xfrm>
            <a:off x="590760" y="1981080"/>
            <a:ext cx="10972440" cy="3893040"/>
          </a:xfrm>
          <a:prstGeom prst="rect">
            <a:avLst/>
          </a:prstGeom>
          <a:noFill/>
          <a:ln>
            <a:noFill/>
          </a:ln>
        </p:spPr>
      </p:sp>
      <p:sp>
        <p:nvSpPr>
          <p:cNvPr id="254" name="CustomShape 3"/>
          <p:cNvSpPr/>
          <p:nvPr/>
        </p:nvSpPr>
        <p:spPr>
          <a:xfrm>
            <a:off x="725760" y="1553040"/>
            <a:ext cx="10696680" cy="2624760"/>
          </a:xfrm>
          <a:prstGeom prst="rect">
            <a:avLst/>
          </a:prstGeom>
          <a:noFill/>
          <a:ln>
            <a:noFill/>
          </a:ln>
        </p:spPr>
        <p:txBody>
          <a:bodyPr lIns="90000" rIns="90000" tIns="45000" bIns="45000"/>
          <a:p>
            <a:pPr>
              <a:lnSpc>
                <a:spcPct val="100000"/>
              </a:lnSpc>
            </a:pPr>
            <a:r>
              <a:rPr lang="en-GB" sz="3200">
                <a:solidFill>
                  <a:srgbClr val="000000"/>
                </a:solidFill>
                <a:latin typeface="Ebrima"/>
                <a:ea typeface="Ebrima"/>
              </a:rPr>
              <a:t>Mentoring</a:t>
            </a:r>
            <a:endParaRPr/>
          </a:p>
          <a:p>
            <a:pPr>
              <a:lnSpc>
                <a:spcPct val="100000"/>
              </a:lnSpc>
            </a:pPr>
            <a:endParaRPr/>
          </a:p>
          <a:p>
            <a:pPr>
              <a:lnSpc>
                <a:spcPct val="100000"/>
              </a:lnSpc>
              <a:buFont typeface="Arial"/>
              <a:buChar char="•"/>
            </a:pPr>
            <a:r>
              <a:rPr lang="en-GB" sz="2800">
                <a:solidFill>
                  <a:srgbClr val="000000"/>
                </a:solidFill>
                <a:latin typeface="Ebrima"/>
                <a:ea typeface="Ebrima"/>
              </a:rPr>
              <a:t>88% of mentees felt that the mentor periods helped with their behaviour in class.</a:t>
            </a:r>
            <a:endParaRPr/>
          </a:p>
          <a:p>
            <a:pPr>
              <a:lnSpc>
                <a:spcPct val="115000"/>
              </a:lnSpc>
              <a:buFont typeface="Arial"/>
              <a:buChar char="•"/>
            </a:pPr>
            <a:r>
              <a:rPr lang="en-GB" sz="2800">
                <a:solidFill>
                  <a:srgbClr val="000000"/>
                </a:solidFill>
                <a:latin typeface="Ebrima"/>
                <a:ea typeface="Ebrima"/>
              </a:rPr>
              <a:t>96% of mentees reported that the mentor periods helped them deal with any problems they were facing during school.</a:t>
            </a:r>
            <a:endParaRPr/>
          </a:p>
          <a:p>
            <a:pPr>
              <a:lnSpc>
                <a:spcPct val="100000"/>
              </a:lnSpc>
              <a:buFont typeface="Arial"/>
              <a:buChar char="•"/>
            </a:pPr>
            <a:r>
              <a:rPr lang="en-GB" sz="2800">
                <a:solidFill>
                  <a:srgbClr val="000000"/>
                </a:solidFill>
                <a:latin typeface="Ebrima"/>
                <a:ea typeface="Ebrima"/>
              </a:rPr>
              <a:t>92% of pupils enjoyed and looked forward to their mentor periods. </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3" name="TextShape 1"/>
          <p:cNvSpPr txBox="1"/>
          <p:nvPr/>
        </p:nvSpPr>
        <p:spPr>
          <a:xfrm>
            <a:off x="590760" y="404280"/>
            <a:ext cx="11070000" cy="662040"/>
          </a:xfrm>
          <a:prstGeom prst="rect">
            <a:avLst/>
          </a:prstGeom>
        </p:spPr>
        <p:txBody>
          <a:bodyPr lIns="90000" rIns="90000" tIns="45000" bIns="45000"/>
          <a:p>
            <a:pPr>
              <a:lnSpc>
                <a:spcPct val="100000"/>
              </a:lnSpc>
            </a:pPr>
            <a:r>
              <a:rPr b="1" lang="en-US" sz="4000">
                <a:solidFill>
                  <a:srgbClr val="492f92"/>
                </a:solidFill>
                <a:latin typeface="Ebrima"/>
                <a:ea typeface="Ebrima"/>
              </a:rPr>
              <a:t>Thurso High School</a:t>
            </a:r>
            <a:endParaRPr/>
          </a:p>
        </p:txBody>
      </p:sp>
      <p:pic>
        <p:nvPicPr>
          <p:cNvPr id="204" name="Picture 3" descr=""/>
          <p:cNvPicPr/>
          <p:nvPr/>
        </p:nvPicPr>
        <p:blipFill>
          <a:blip r:embed="rId1"/>
          <a:stretch>
            <a:fillRect/>
          </a:stretch>
        </p:blipFill>
        <p:spPr>
          <a:xfrm>
            <a:off x="0" y="1409760"/>
            <a:ext cx="12191760" cy="403776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5" name="TextShape 1"/>
          <p:cNvSpPr txBox="1"/>
          <p:nvPr/>
        </p:nvSpPr>
        <p:spPr>
          <a:xfrm>
            <a:off x="590760" y="404280"/>
            <a:ext cx="11070000" cy="662040"/>
          </a:xfrm>
          <a:prstGeom prst="rect">
            <a:avLst/>
          </a:prstGeom>
        </p:spPr>
        <p:txBody>
          <a:bodyPr lIns="90000" rIns="90000" tIns="45000" bIns="45000"/>
          <a:p>
            <a:pPr>
              <a:lnSpc>
                <a:spcPct val="100000"/>
              </a:lnSpc>
            </a:pPr>
            <a:r>
              <a:rPr b="1" lang="en-US" sz="4000">
                <a:solidFill>
                  <a:srgbClr val="492f92"/>
                </a:solidFill>
                <a:latin typeface="Ebrima"/>
                <a:ea typeface="Ebrima"/>
              </a:rPr>
              <a:t>Impact of interventions</a:t>
            </a:r>
            <a:endParaRPr/>
          </a:p>
        </p:txBody>
      </p:sp>
      <p:sp>
        <p:nvSpPr>
          <p:cNvPr id="256" name="CustomShape 2"/>
          <p:cNvSpPr/>
          <p:nvPr/>
        </p:nvSpPr>
        <p:spPr>
          <a:xfrm>
            <a:off x="590760" y="1981080"/>
            <a:ext cx="10972440" cy="3893040"/>
          </a:xfrm>
          <a:prstGeom prst="rect">
            <a:avLst/>
          </a:prstGeom>
          <a:noFill/>
          <a:ln>
            <a:noFill/>
          </a:ln>
        </p:spPr>
      </p:sp>
      <p:sp>
        <p:nvSpPr>
          <p:cNvPr id="257" name="CustomShape 3"/>
          <p:cNvSpPr/>
          <p:nvPr/>
        </p:nvSpPr>
        <p:spPr>
          <a:xfrm>
            <a:off x="725760" y="1553040"/>
            <a:ext cx="10696680" cy="3527640"/>
          </a:xfrm>
          <a:prstGeom prst="rect">
            <a:avLst/>
          </a:prstGeom>
          <a:noFill/>
          <a:ln>
            <a:noFill/>
          </a:ln>
        </p:spPr>
        <p:txBody>
          <a:bodyPr lIns="90000" rIns="90000" tIns="45000" bIns="45000"/>
          <a:p>
            <a:pPr>
              <a:lnSpc>
                <a:spcPct val="100000"/>
              </a:lnSpc>
            </a:pPr>
            <a:r>
              <a:rPr lang="en-GB" sz="3200">
                <a:solidFill>
                  <a:srgbClr val="000000"/>
                </a:solidFill>
                <a:latin typeface="Ebrima"/>
                <a:ea typeface="Ebrima"/>
              </a:rPr>
              <a:t>Literacy – targeted support</a:t>
            </a:r>
            <a:endParaRPr/>
          </a:p>
          <a:p>
            <a:pPr>
              <a:lnSpc>
                <a:spcPct val="100000"/>
              </a:lnSpc>
            </a:pPr>
            <a:endParaRPr/>
          </a:p>
          <a:p>
            <a:pPr>
              <a:lnSpc>
                <a:spcPct val="107000"/>
              </a:lnSpc>
            </a:pPr>
            <a:r>
              <a:rPr lang="en-GB" sz="2800">
                <a:solidFill>
                  <a:srgbClr val="000000"/>
                </a:solidFill>
                <a:latin typeface="Ebrima"/>
                <a:ea typeface="Ebrima"/>
              </a:rPr>
              <a:t>‘</a:t>
            </a:r>
            <a:r>
              <a:rPr i="1" lang="en-GB" sz="2800">
                <a:solidFill>
                  <a:srgbClr val="000000"/>
                </a:solidFill>
                <a:latin typeface="Ebrima"/>
                <a:ea typeface="Ebrima"/>
              </a:rPr>
              <a:t>Freshstart’</a:t>
            </a:r>
            <a:r>
              <a:rPr lang="en-GB" sz="2800">
                <a:solidFill>
                  <a:srgbClr val="000000"/>
                </a:solidFill>
                <a:latin typeface="Ebrima"/>
                <a:ea typeface="Ebrima"/>
              </a:rPr>
              <a:t>was used successfully within the Enhanced Provision where all pupils progressed through more than one level.</a:t>
            </a:r>
            <a:endParaRPr/>
          </a:p>
          <a:p>
            <a:pPr>
              <a:lnSpc>
                <a:spcPct val="107000"/>
              </a:lnSpc>
            </a:pPr>
            <a:endParaRPr/>
          </a:p>
          <a:p>
            <a:pPr>
              <a:lnSpc>
                <a:spcPct val="107000"/>
              </a:lnSpc>
            </a:pPr>
            <a:r>
              <a:rPr lang="en-GB" sz="2800">
                <a:solidFill>
                  <a:srgbClr val="000000"/>
                </a:solidFill>
                <a:latin typeface="Ebrima"/>
                <a:ea typeface="Ebrima"/>
              </a:rPr>
              <a:t>The small set in S1 of pupils identified by SNSA, ACEL and Vernon spelling testing would not have been able to cope in a larger class but with the more intense support they have progressed well (one to a mainstream set); all have achieved Level 2 Reading and Talk, with some also in Writing.</a:t>
            </a: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8" name="TextShape 1"/>
          <p:cNvSpPr txBox="1"/>
          <p:nvPr/>
        </p:nvSpPr>
        <p:spPr>
          <a:xfrm>
            <a:off x="590760" y="404280"/>
            <a:ext cx="11070000" cy="662040"/>
          </a:xfrm>
          <a:prstGeom prst="rect">
            <a:avLst/>
          </a:prstGeom>
        </p:spPr>
        <p:txBody>
          <a:bodyPr lIns="90000" rIns="90000" tIns="45000" bIns="45000"/>
          <a:p>
            <a:pPr>
              <a:lnSpc>
                <a:spcPct val="100000"/>
              </a:lnSpc>
            </a:pPr>
            <a:r>
              <a:rPr b="1" lang="en-US" sz="4000">
                <a:solidFill>
                  <a:srgbClr val="492f92"/>
                </a:solidFill>
                <a:latin typeface="Ebrima"/>
                <a:ea typeface="Ebrima"/>
              </a:rPr>
              <a:t>Impact of interventions</a:t>
            </a:r>
            <a:endParaRPr/>
          </a:p>
        </p:txBody>
      </p:sp>
      <p:sp>
        <p:nvSpPr>
          <p:cNvPr id="259" name="CustomShape 2"/>
          <p:cNvSpPr/>
          <p:nvPr/>
        </p:nvSpPr>
        <p:spPr>
          <a:xfrm>
            <a:off x="590760" y="1981080"/>
            <a:ext cx="10972440" cy="3893040"/>
          </a:xfrm>
          <a:prstGeom prst="rect">
            <a:avLst/>
          </a:prstGeom>
          <a:noFill/>
          <a:ln>
            <a:noFill/>
          </a:ln>
        </p:spPr>
      </p:sp>
      <p:sp>
        <p:nvSpPr>
          <p:cNvPr id="260" name="CustomShape 3"/>
          <p:cNvSpPr/>
          <p:nvPr/>
        </p:nvSpPr>
        <p:spPr>
          <a:xfrm>
            <a:off x="725760" y="1553040"/>
            <a:ext cx="10696680" cy="790920"/>
          </a:xfrm>
          <a:prstGeom prst="rect">
            <a:avLst/>
          </a:prstGeom>
          <a:noFill/>
          <a:ln>
            <a:noFill/>
          </a:ln>
        </p:spPr>
        <p:txBody>
          <a:bodyPr lIns="90000" rIns="90000" tIns="45000" bIns="45000"/>
          <a:p>
            <a:pPr>
              <a:lnSpc>
                <a:spcPct val="100000"/>
              </a:lnSpc>
            </a:pPr>
            <a:r>
              <a:rPr lang="en-GB" sz="3200">
                <a:solidFill>
                  <a:srgbClr val="000000"/>
                </a:solidFill>
                <a:latin typeface="Ebrima"/>
                <a:ea typeface="Ebrima"/>
              </a:rPr>
              <a:t>Whole school S3 literacy and numeracy</a:t>
            </a:r>
            <a:endParaRPr/>
          </a:p>
          <a:p>
            <a:pPr>
              <a:lnSpc>
                <a:spcPct val="100000"/>
              </a:lnSpc>
            </a:pPr>
            <a:endParaRPr/>
          </a:p>
        </p:txBody>
      </p:sp>
      <p:pic>
        <p:nvPicPr>
          <p:cNvPr id="261" name="Picture 8" descr=""/>
          <p:cNvPicPr/>
          <p:nvPr/>
        </p:nvPicPr>
        <p:blipFill>
          <a:blip r:embed="rId1"/>
          <a:stretch>
            <a:fillRect/>
          </a:stretch>
        </p:blipFill>
        <p:spPr>
          <a:xfrm>
            <a:off x="1117440" y="2353320"/>
            <a:ext cx="8083440" cy="3151080"/>
          </a:xfrm>
          <a:prstGeom prst="rect">
            <a:avLst/>
          </a:prstGeom>
          <a:ln>
            <a:noFill/>
          </a:ln>
        </p:spPr>
      </p:pic>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2" name="TextShape 1"/>
          <p:cNvSpPr txBox="1"/>
          <p:nvPr/>
        </p:nvSpPr>
        <p:spPr>
          <a:xfrm>
            <a:off x="590760" y="404280"/>
            <a:ext cx="11070000" cy="662040"/>
          </a:xfrm>
          <a:prstGeom prst="rect">
            <a:avLst/>
          </a:prstGeom>
        </p:spPr>
        <p:txBody>
          <a:bodyPr lIns="90000" rIns="90000" tIns="45000" bIns="45000"/>
          <a:p>
            <a:pPr>
              <a:lnSpc>
                <a:spcPct val="100000"/>
              </a:lnSpc>
            </a:pPr>
            <a:r>
              <a:rPr b="1" lang="en-US" sz="4000">
                <a:solidFill>
                  <a:srgbClr val="492f92"/>
                </a:solidFill>
                <a:latin typeface="Ebrima"/>
                <a:ea typeface="Ebrima"/>
              </a:rPr>
              <a:t>Impact of interventions</a:t>
            </a:r>
            <a:endParaRPr/>
          </a:p>
        </p:txBody>
      </p:sp>
      <p:sp>
        <p:nvSpPr>
          <p:cNvPr id="263" name="CustomShape 2"/>
          <p:cNvSpPr/>
          <p:nvPr/>
        </p:nvSpPr>
        <p:spPr>
          <a:xfrm>
            <a:off x="590760" y="1981080"/>
            <a:ext cx="10972440" cy="3893040"/>
          </a:xfrm>
          <a:prstGeom prst="rect">
            <a:avLst/>
          </a:prstGeom>
          <a:noFill/>
          <a:ln>
            <a:noFill/>
          </a:ln>
        </p:spPr>
      </p:sp>
      <p:sp>
        <p:nvSpPr>
          <p:cNvPr id="264" name="CustomShape 3"/>
          <p:cNvSpPr/>
          <p:nvPr/>
        </p:nvSpPr>
        <p:spPr>
          <a:xfrm>
            <a:off x="728640" y="1181160"/>
            <a:ext cx="10696680" cy="790920"/>
          </a:xfrm>
          <a:prstGeom prst="rect">
            <a:avLst/>
          </a:prstGeom>
          <a:noFill/>
          <a:ln>
            <a:noFill/>
          </a:ln>
        </p:spPr>
        <p:txBody>
          <a:bodyPr lIns="90000" rIns="90000" tIns="45000" bIns="45000"/>
          <a:p>
            <a:pPr>
              <a:lnSpc>
                <a:spcPct val="100000"/>
              </a:lnSpc>
            </a:pPr>
            <a:r>
              <a:rPr lang="en-GB" sz="3200">
                <a:solidFill>
                  <a:srgbClr val="000000"/>
                </a:solidFill>
                <a:latin typeface="Ebrima"/>
                <a:ea typeface="Ebrima"/>
              </a:rPr>
              <a:t>Whole school Senior phase literacy and numeracy</a:t>
            </a:r>
            <a:endParaRPr/>
          </a:p>
          <a:p>
            <a:pPr>
              <a:lnSpc>
                <a:spcPct val="100000"/>
              </a:lnSpc>
            </a:pPr>
            <a:endParaRPr/>
          </a:p>
        </p:txBody>
      </p:sp>
      <p:graphicFrame>
        <p:nvGraphicFramePr>
          <p:cNvPr id="265" name="Table 4"/>
          <p:cNvGraphicFramePr/>
          <p:nvPr/>
        </p:nvGraphicFramePr>
        <p:xfrm>
          <a:off x="3054240" y="4324680"/>
          <a:ext cx="6510240" cy="1737720"/>
        </p:xfrm>
        <a:graphic>
          <a:graphicData uri="http://schemas.openxmlformats.org/drawingml/2006/table">
            <a:tbl>
              <a:tblPr/>
              <a:tblGrid>
                <a:gridCol w="2489760"/>
                <a:gridCol w="740160"/>
                <a:gridCol w="1059480"/>
                <a:gridCol w="1099080"/>
                <a:gridCol w="1121760"/>
              </a:tblGrid>
              <a:tr h="579240">
                <a:tc>
                  <a:tcPr/>
                </a:tc>
                <a:tc>
                  <a:tcPr/>
                </a:tc>
                <a:tc>
                  <a:txBody>
                    <a:bodyPr wrap="none" lIns="6120" rIns="6120" tIns="6120" bIns="0" anchor="ctr"/>
                    <a:p>
                      <a:pPr algn="ctr">
                        <a:lnSpc>
                          <a:spcPct val="100000"/>
                        </a:lnSpc>
                      </a:pPr>
                      <a:r>
                        <a:rPr lang="en-GB">
                          <a:solidFill>
                            <a:srgbClr val="000000"/>
                          </a:solidFill>
                          <a:latin typeface="Calibri"/>
                        </a:rPr>
                        <a:t>% Level 3 Literacy</a:t>
                      </a:r>
                      <a:endParaRPr/>
                    </a:p>
                  </a:txBody>
                  <a:tcPr/>
                </a:tc>
                <a:tc>
                  <a:txBody>
                    <a:bodyPr wrap="none" lIns="6120" rIns="6120" tIns="6120" bIns="0" anchor="ctr"/>
                    <a:p>
                      <a:pPr algn="ctr">
                        <a:lnSpc>
                          <a:spcPct val="100000"/>
                        </a:lnSpc>
                      </a:pPr>
                      <a:r>
                        <a:rPr lang="en-GB">
                          <a:solidFill>
                            <a:srgbClr val="000000"/>
                          </a:solidFill>
                          <a:latin typeface="Calibri"/>
                        </a:rPr>
                        <a:t>% Level 4 Literacy</a:t>
                      </a:r>
                      <a:endParaRPr/>
                    </a:p>
                  </a:txBody>
                  <a:tcPr/>
                </a:tc>
                <a:tc>
                  <a:txBody>
                    <a:bodyPr wrap="none" lIns="6120" rIns="6120" tIns="6120" bIns="0" anchor="ctr"/>
                    <a:p>
                      <a:pPr algn="ctr">
                        <a:lnSpc>
                          <a:spcPct val="100000"/>
                        </a:lnSpc>
                      </a:pPr>
                      <a:r>
                        <a:rPr lang="en-GB">
                          <a:solidFill>
                            <a:srgbClr val="000000"/>
                          </a:solidFill>
                          <a:latin typeface="Calibri"/>
                        </a:rPr>
                        <a:t>% Level 5 Literacy</a:t>
                      </a:r>
                      <a:endParaRPr/>
                    </a:p>
                  </a:txBody>
                  <a:tcPr/>
                </a:tc>
              </a:tr>
              <a:tr h="579240">
                <a:tc>
                  <a:txBody>
                    <a:bodyPr wrap="none" lIns="6120" rIns="6120" tIns="6120" bIns="0" anchor="ctr"/>
                    <a:p>
                      <a:pPr algn="ctr">
                        <a:lnSpc>
                          <a:spcPct val="100000"/>
                        </a:lnSpc>
                      </a:pPr>
                      <a:r>
                        <a:rPr lang="en-GB" sz="2400">
                          <a:solidFill>
                            <a:srgbClr val="000000"/>
                          </a:solidFill>
                          <a:latin typeface="Calibri"/>
                        </a:rPr>
                        <a:t>Thurso High School</a:t>
                      </a:r>
                      <a:endParaRPr/>
                    </a:p>
                  </a:txBody>
                  <a:tcPr/>
                </a:tc>
                <a:tc>
                  <a:txBody>
                    <a:bodyPr wrap="none" lIns="6120" rIns="6120" tIns="6120" bIns="0" anchor="ctr"/>
                    <a:p>
                      <a:pPr algn="ctr">
                        <a:lnSpc>
                          <a:spcPct val="100000"/>
                        </a:lnSpc>
                      </a:pPr>
                      <a:r>
                        <a:rPr lang="en-GB" sz="2400">
                          <a:solidFill>
                            <a:srgbClr val="000000"/>
                          </a:solidFill>
                          <a:latin typeface="Calibri"/>
                        </a:rPr>
                        <a:t>2022</a:t>
                      </a:r>
                      <a:endParaRPr/>
                    </a:p>
                  </a:txBody>
                  <a:tcPr/>
                </a:tc>
                <a:tc>
                  <a:txBody>
                    <a:bodyPr wrap="none" lIns="6120" rIns="6120" tIns="6120" bIns="0" anchor="ctr"/>
                    <a:p>
                      <a:pPr algn="ctr">
                        <a:lnSpc>
                          <a:spcPct val="100000"/>
                        </a:lnSpc>
                      </a:pPr>
                      <a:r>
                        <a:rPr lang="en-GB" sz="2400">
                          <a:solidFill>
                            <a:srgbClr val="000000"/>
                          </a:solidFill>
                          <a:latin typeface="Calibri"/>
                        </a:rPr>
                        <a:t>89.31</a:t>
                      </a:r>
                      <a:endParaRPr/>
                    </a:p>
                  </a:txBody>
                  <a:tcPr/>
                </a:tc>
                <a:tc>
                  <a:txBody>
                    <a:bodyPr wrap="none" lIns="6120" rIns="6120" tIns="6120" bIns="0" anchor="ctr"/>
                    <a:p>
                      <a:pPr algn="ctr">
                        <a:lnSpc>
                          <a:spcPct val="100000"/>
                        </a:lnSpc>
                      </a:pPr>
                      <a:r>
                        <a:rPr lang="en-GB" sz="2400">
                          <a:solidFill>
                            <a:srgbClr val="000000"/>
                          </a:solidFill>
                          <a:latin typeface="Calibri"/>
                        </a:rPr>
                        <a:t>88.55</a:t>
                      </a:r>
                      <a:endParaRPr/>
                    </a:p>
                  </a:txBody>
                  <a:tcPr/>
                </a:tc>
                <a:tc>
                  <a:txBody>
                    <a:bodyPr wrap="none" lIns="6120" rIns="6120" tIns="6120" bIns="0" anchor="ctr"/>
                    <a:p>
                      <a:pPr algn="ctr">
                        <a:lnSpc>
                          <a:spcPct val="100000"/>
                        </a:lnSpc>
                      </a:pPr>
                      <a:r>
                        <a:rPr lang="en-GB" sz="2400">
                          <a:solidFill>
                            <a:srgbClr val="000000"/>
                          </a:solidFill>
                          <a:latin typeface="Calibri"/>
                        </a:rPr>
                        <a:t>83.97</a:t>
                      </a:r>
                      <a:endParaRPr/>
                    </a:p>
                  </a:txBody>
                  <a:tcPr/>
                </a:tc>
              </a:tr>
              <a:tr h="579240">
                <a:tc>
                  <a:txBody>
                    <a:bodyPr wrap="none" lIns="6120" rIns="6120" tIns="6120" bIns="0" anchor="ctr"/>
                    <a:p>
                      <a:pPr algn="ctr">
                        <a:lnSpc>
                          <a:spcPct val="100000"/>
                        </a:lnSpc>
                      </a:pPr>
                      <a:r>
                        <a:rPr lang="en-GB" sz="2400">
                          <a:solidFill>
                            <a:srgbClr val="000000"/>
                          </a:solidFill>
                          <a:latin typeface="Calibri"/>
                        </a:rPr>
                        <a:t>Virtual Comparator</a:t>
                      </a:r>
                      <a:endParaRPr/>
                    </a:p>
                  </a:txBody>
                  <a:tcPr/>
                </a:tc>
                <a:tc>
                  <a:txBody>
                    <a:bodyPr wrap="none" lIns="6120" rIns="6120" tIns="6120" bIns="0" anchor="ctr"/>
                    <a:p>
                      <a:pPr algn="ctr">
                        <a:lnSpc>
                          <a:spcPct val="100000"/>
                        </a:lnSpc>
                      </a:pPr>
                      <a:r>
                        <a:rPr lang="en-GB" sz="2400">
                          <a:solidFill>
                            <a:srgbClr val="000000"/>
                          </a:solidFill>
                          <a:latin typeface="Calibri"/>
                        </a:rPr>
                        <a:t>2022</a:t>
                      </a:r>
                      <a:endParaRPr/>
                    </a:p>
                  </a:txBody>
                  <a:tcPr/>
                </a:tc>
                <a:tc>
                  <a:txBody>
                    <a:bodyPr wrap="none" lIns="6120" rIns="6120" tIns="6120" bIns="0" anchor="ctr"/>
                    <a:p>
                      <a:pPr algn="ctr">
                        <a:lnSpc>
                          <a:spcPct val="100000"/>
                        </a:lnSpc>
                      </a:pPr>
                      <a:r>
                        <a:rPr lang="en-GB" sz="2400">
                          <a:solidFill>
                            <a:srgbClr val="000000"/>
                          </a:solidFill>
                          <a:latin typeface="Calibri"/>
                        </a:rPr>
                        <a:t>92.52</a:t>
                      </a:r>
                      <a:endParaRPr/>
                    </a:p>
                  </a:txBody>
                  <a:tcPr/>
                </a:tc>
                <a:tc>
                  <a:txBody>
                    <a:bodyPr wrap="none" lIns="6120" rIns="6120" tIns="6120" bIns="0" anchor="ctr"/>
                    <a:p>
                      <a:pPr algn="ctr">
                        <a:lnSpc>
                          <a:spcPct val="100000"/>
                        </a:lnSpc>
                      </a:pPr>
                      <a:r>
                        <a:rPr lang="en-GB" sz="2400">
                          <a:solidFill>
                            <a:srgbClr val="000000"/>
                          </a:solidFill>
                          <a:latin typeface="Calibri"/>
                        </a:rPr>
                        <a:t>89.69</a:t>
                      </a:r>
                      <a:endParaRPr/>
                    </a:p>
                  </a:txBody>
                  <a:tcPr/>
                </a:tc>
                <a:tc>
                  <a:txBody>
                    <a:bodyPr wrap="none" lIns="6120" rIns="6120" tIns="6120" bIns="0" anchor="ctr"/>
                    <a:p>
                      <a:pPr algn="ctr">
                        <a:lnSpc>
                          <a:spcPct val="100000"/>
                        </a:lnSpc>
                      </a:pPr>
                      <a:r>
                        <a:rPr lang="en-GB" sz="2400">
                          <a:solidFill>
                            <a:srgbClr val="000000"/>
                          </a:solidFill>
                          <a:latin typeface="Calibri"/>
                        </a:rPr>
                        <a:t>73.51</a:t>
                      </a:r>
                      <a:endParaRPr/>
                    </a:p>
                  </a:txBody>
                  <a:tcPr/>
                </a:tc>
              </a:tr>
            </a:tbl>
          </a:graphicData>
        </a:graphic>
      </p:graphicFrame>
      <p:graphicFrame>
        <p:nvGraphicFramePr>
          <p:cNvPr id="266" name="Table 5"/>
          <p:cNvGraphicFramePr/>
          <p:nvPr/>
        </p:nvGraphicFramePr>
        <p:xfrm>
          <a:off x="3054240" y="2169360"/>
          <a:ext cx="6510240" cy="1737720"/>
        </p:xfrm>
        <a:graphic>
          <a:graphicData uri="http://schemas.openxmlformats.org/drawingml/2006/table">
            <a:tbl>
              <a:tblPr/>
              <a:tblGrid>
                <a:gridCol w="2483280"/>
                <a:gridCol w="760320"/>
                <a:gridCol w="1089360"/>
                <a:gridCol w="1088280"/>
                <a:gridCol w="1089000"/>
              </a:tblGrid>
              <a:tr h="579240">
                <a:tc>
                  <a:tcPr/>
                </a:tc>
                <a:tc>
                  <a:tcPr/>
                </a:tc>
                <a:tc>
                  <a:txBody>
                    <a:bodyPr wrap="none" lIns="6120" rIns="6120" tIns="6120" bIns="0" anchor="ctr"/>
                    <a:p>
                      <a:pPr algn="ctr">
                        <a:lnSpc>
                          <a:spcPct val="100000"/>
                        </a:lnSpc>
                      </a:pPr>
                      <a:r>
                        <a:rPr lang="en-GB">
                          <a:solidFill>
                            <a:srgbClr val="000000"/>
                          </a:solidFill>
                          <a:latin typeface="Calibri"/>
                        </a:rPr>
                        <a:t>% Level 3 Numeracy</a:t>
                      </a:r>
                      <a:endParaRPr/>
                    </a:p>
                  </a:txBody>
                  <a:tcPr/>
                </a:tc>
                <a:tc>
                  <a:txBody>
                    <a:bodyPr wrap="none" lIns="6120" rIns="6120" tIns="6120" bIns="0" anchor="ctr"/>
                    <a:p>
                      <a:pPr algn="ctr">
                        <a:lnSpc>
                          <a:spcPct val="100000"/>
                        </a:lnSpc>
                      </a:pPr>
                      <a:r>
                        <a:rPr lang="en-GB">
                          <a:solidFill>
                            <a:srgbClr val="000000"/>
                          </a:solidFill>
                          <a:latin typeface="Calibri"/>
                        </a:rPr>
                        <a:t>% Level 4 Numeracy</a:t>
                      </a:r>
                      <a:endParaRPr/>
                    </a:p>
                  </a:txBody>
                  <a:tcPr/>
                </a:tc>
                <a:tc>
                  <a:txBody>
                    <a:bodyPr wrap="none" lIns="6120" rIns="6120" tIns="6120" bIns="0" anchor="ctr"/>
                    <a:p>
                      <a:pPr algn="ctr">
                        <a:lnSpc>
                          <a:spcPct val="100000"/>
                        </a:lnSpc>
                      </a:pPr>
                      <a:r>
                        <a:rPr lang="en-GB">
                          <a:solidFill>
                            <a:srgbClr val="000000"/>
                          </a:solidFill>
                          <a:latin typeface="Calibri"/>
                        </a:rPr>
                        <a:t>% Level 5 Numeracy</a:t>
                      </a:r>
                      <a:endParaRPr/>
                    </a:p>
                  </a:txBody>
                  <a:tcPr/>
                </a:tc>
              </a:tr>
              <a:tr h="579240">
                <a:tc>
                  <a:txBody>
                    <a:bodyPr wrap="none" lIns="6120" rIns="6120" tIns="6120" bIns="0" anchor="ctr"/>
                    <a:p>
                      <a:pPr algn="ctr">
                        <a:lnSpc>
                          <a:spcPct val="100000"/>
                        </a:lnSpc>
                      </a:pPr>
                      <a:r>
                        <a:rPr lang="en-GB" sz="2400">
                          <a:solidFill>
                            <a:srgbClr val="000000"/>
                          </a:solidFill>
                          <a:latin typeface="Calibri"/>
                        </a:rPr>
                        <a:t>Thurso High School</a:t>
                      </a:r>
                      <a:endParaRPr/>
                    </a:p>
                  </a:txBody>
                  <a:tcPr/>
                </a:tc>
                <a:tc>
                  <a:txBody>
                    <a:bodyPr wrap="none" lIns="6120" rIns="6120" tIns="6120" bIns="0" anchor="ctr"/>
                    <a:p>
                      <a:pPr algn="ctr">
                        <a:lnSpc>
                          <a:spcPct val="100000"/>
                        </a:lnSpc>
                      </a:pPr>
                      <a:r>
                        <a:rPr lang="en-GB" sz="2400">
                          <a:solidFill>
                            <a:srgbClr val="000000"/>
                          </a:solidFill>
                          <a:latin typeface="Calibri"/>
                        </a:rPr>
                        <a:t>2022</a:t>
                      </a:r>
                      <a:endParaRPr/>
                    </a:p>
                  </a:txBody>
                  <a:tcPr/>
                </a:tc>
                <a:tc>
                  <a:txBody>
                    <a:bodyPr wrap="none" lIns="6120" rIns="6120" tIns="6120" bIns="0" anchor="ctr"/>
                    <a:p>
                      <a:pPr algn="ctr">
                        <a:lnSpc>
                          <a:spcPct val="100000"/>
                        </a:lnSpc>
                      </a:pPr>
                      <a:r>
                        <a:rPr lang="en-GB" sz="2400">
                          <a:solidFill>
                            <a:srgbClr val="000000"/>
                          </a:solidFill>
                          <a:latin typeface="Calibri"/>
                        </a:rPr>
                        <a:t>97.71</a:t>
                      </a:r>
                      <a:endParaRPr/>
                    </a:p>
                  </a:txBody>
                  <a:tcPr/>
                </a:tc>
                <a:tc>
                  <a:txBody>
                    <a:bodyPr wrap="none" lIns="6120" rIns="6120" tIns="6120" bIns="0" anchor="ctr"/>
                    <a:p>
                      <a:pPr algn="ctr">
                        <a:lnSpc>
                          <a:spcPct val="100000"/>
                        </a:lnSpc>
                      </a:pPr>
                      <a:r>
                        <a:rPr lang="en-GB" sz="2400">
                          <a:solidFill>
                            <a:srgbClr val="000000"/>
                          </a:solidFill>
                          <a:latin typeface="Calibri"/>
                        </a:rPr>
                        <a:t>93.13</a:t>
                      </a:r>
                      <a:endParaRPr/>
                    </a:p>
                  </a:txBody>
                  <a:tcPr/>
                </a:tc>
                <a:tc>
                  <a:txBody>
                    <a:bodyPr wrap="none" lIns="6120" rIns="6120" tIns="6120" bIns="0" anchor="ctr"/>
                    <a:p>
                      <a:pPr algn="ctr">
                        <a:lnSpc>
                          <a:spcPct val="100000"/>
                        </a:lnSpc>
                      </a:pPr>
                      <a:r>
                        <a:rPr lang="en-GB" sz="2400">
                          <a:solidFill>
                            <a:srgbClr val="000000"/>
                          </a:solidFill>
                          <a:latin typeface="Calibri"/>
                        </a:rPr>
                        <a:t>64.89</a:t>
                      </a:r>
                      <a:endParaRPr/>
                    </a:p>
                  </a:txBody>
                  <a:tcPr/>
                </a:tc>
              </a:tr>
              <a:tr h="579240">
                <a:tc>
                  <a:txBody>
                    <a:bodyPr wrap="none" lIns="6120" rIns="6120" tIns="6120" bIns="0" anchor="ctr"/>
                    <a:p>
                      <a:pPr algn="ctr">
                        <a:lnSpc>
                          <a:spcPct val="100000"/>
                        </a:lnSpc>
                      </a:pPr>
                      <a:r>
                        <a:rPr lang="en-GB" sz="2400">
                          <a:solidFill>
                            <a:srgbClr val="000000"/>
                          </a:solidFill>
                          <a:latin typeface="Calibri"/>
                        </a:rPr>
                        <a:t>Virtual Comparator</a:t>
                      </a:r>
                      <a:endParaRPr/>
                    </a:p>
                  </a:txBody>
                  <a:tcPr/>
                </a:tc>
                <a:tc>
                  <a:txBody>
                    <a:bodyPr wrap="none" lIns="6120" rIns="6120" tIns="6120" bIns="0" anchor="ctr"/>
                    <a:p>
                      <a:pPr algn="ctr">
                        <a:lnSpc>
                          <a:spcPct val="100000"/>
                        </a:lnSpc>
                      </a:pPr>
                      <a:r>
                        <a:rPr lang="en-GB" sz="2400">
                          <a:solidFill>
                            <a:srgbClr val="000000"/>
                          </a:solidFill>
                          <a:latin typeface="Calibri"/>
                        </a:rPr>
                        <a:t>2022</a:t>
                      </a:r>
                      <a:endParaRPr/>
                    </a:p>
                  </a:txBody>
                  <a:tcPr/>
                </a:tc>
                <a:tc>
                  <a:txBody>
                    <a:bodyPr wrap="none" lIns="6120" rIns="6120" tIns="6120" bIns="0" anchor="ctr"/>
                    <a:p>
                      <a:pPr algn="ctr">
                        <a:lnSpc>
                          <a:spcPct val="100000"/>
                        </a:lnSpc>
                      </a:pPr>
                      <a:r>
                        <a:rPr lang="en-GB" sz="2400">
                          <a:solidFill>
                            <a:srgbClr val="000000"/>
                          </a:solidFill>
                          <a:latin typeface="Calibri"/>
                        </a:rPr>
                        <a:t>92.37</a:t>
                      </a:r>
                      <a:endParaRPr/>
                    </a:p>
                  </a:txBody>
                  <a:tcPr/>
                </a:tc>
                <a:tc>
                  <a:txBody>
                    <a:bodyPr wrap="none" lIns="6120" rIns="6120" tIns="6120" bIns="0" anchor="ctr"/>
                    <a:p>
                      <a:pPr algn="ctr">
                        <a:lnSpc>
                          <a:spcPct val="100000"/>
                        </a:lnSpc>
                      </a:pPr>
                      <a:r>
                        <a:rPr lang="en-GB" sz="2400">
                          <a:solidFill>
                            <a:srgbClr val="000000"/>
                          </a:solidFill>
                          <a:latin typeface="Calibri"/>
                        </a:rPr>
                        <a:t>87.4</a:t>
                      </a:r>
                      <a:endParaRPr/>
                    </a:p>
                  </a:txBody>
                  <a:tcPr/>
                </a:tc>
                <a:tc>
                  <a:txBody>
                    <a:bodyPr wrap="none" lIns="6120" rIns="6120" tIns="6120" bIns="0" anchor="ctr"/>
                    <a:p>
                      <a:pPr algn="ctr">
                        <a:lnSpc>
                          <a:spcPct val="100000"/>
                        </a:lnSpc>
                      </a:pPr>
                      <a:r>
                        <a:rPr lang="en-GB" sz="2400">
                          <a:solidFill>
                            <a:srgbClr val="000000"/>
                          </a:solidFill>
                          <a:latin typeface="Calibri"/>
                        </a:rPr>
                        <a:t>62.14</a:t>
                      </a:r>
                      <a:endParaRPr/>
                    </a:p>
                  </a:txBody>
                  <a:tcPr/>
                </a:tc>
              </a:tr>
            </a:tbl>
          </a:graphicData>
        </a:graphic>
      </p:graphicFrame>
      <p:sp>
        <p:nvSpPr>
          <p:cNvPr id="267" name="CustomShape 6"/>
          <p:cNvSpPr/>
          <p:nvPr/>
        </p:nvSpPr>
        <p:spPr>
          <a:xfrm>
            <a:off x="590760" y="2712600"/>
            <a:ext cx="3197160" cy="577800"/>
          </a:xfrm>
          <a:prstGeom prst="rect">
            <a:avLst/>
          </a:prstGeom>
          <a:noFill/>
          <a:ln>
            <a:noFill/>
          </a:ln>
        </p:spPr>
        <p:txBody>
          <a:bodyPr lIns="90000" rIns="90000" tIns="45000" bIns="45000"/>
          <a:p>
            <a:pPr>
              <a:lnSpc>
                <a:spcPct val="100000"/>
              </a:lnSpc>
            </a:pPr>
            <a:r>
              <a:rPr lang="en-GB" sz="3200">
                <a:solidFill>
                  <a:srgbClr val="000000"/>
                </a:solidFill>
                <a:latin typeface="Calibri"/>
              </a:rPr>
              <a:t>S4 Numeracy</a:t>
            </a:r>
            <a:endParaRPr/>
          </a:p>
        </p:txBody>
      </p:sp>
      <p:sp>
        <p:nvSpPr>
          <p:cNvPr id="268" name="CustomShape 7"/>
          <p:cNvSpPr/>
          <p:nvPr/>
        </p:nvSpPr>
        <p:spPr>
          <a:xfrm>
            <a:off x="590760" y="4763520"/>
            <a:ext cx="2036160" cy="577800"/>
          </a:xfrm>
          <a:prstGeom prst="rect">
            <a:avLst/>
          </a:prstGeom>
          <a:noFill/>
          <a:ln>
            <a:noFill/>
          </a:ln>
        </p:spPr>
        <p:txBody>
          <a:bodyPr lIns="90000" rIns="90000" tIns="45000" bIns="45000"/>
          <a:p>
            <a:pPr>
              <a:lnSpc>
                <a:spcPct val="100000"/>
              </a:lnSpc>
            </a:pPr>
            <a:r>
              <a:rPr lang="en-GB" sz="3200">
                <a:solidFill>
                  <a:srgbClr val="000000"/>
                </a:solidFill>
                <a:latin typeface="Calibri"/>
              </a:rPr>
              <a:t>S4 Literacy</a:t>
            </a:r>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9" name="TextShape 1"/>
          <p:cNvSpPr txBox="1"/>
          <p:nvPr/>
        </p:nvSpPr>
        <p:spPr>
          <a:xfrm>
            <a:off x="590760" y="404280"/>
            <a:ext cx="11070000" cy="662040"/>
          </a:xfrm>
          <a:prstGeom prst="rect">
            <a:avLst/>
          </a:prstGeom>
        </p:spPr>
        <p:txBody>
          <a:bodyPr lIns="90000" rIns="90000" tIns="45000" bIns="45000"/>
          <a:p>
            <a:pPr>
              <a:lnSpc>
                <a:spcPct val="100000"/>
              </a:lnSpc>
            </a:pPr>
            <a:r>
              <a:rPr b="1" lang="en-US" sz="4000">
                <a:solidFill>
                  <a:srgbClr val="492f92"/>
                </a:solidFill>
                <a:latin typeface="Ebrima"/>
                <a:ea typeface="Ebrima"/>
              </a:rPr>
              <a:t>Areas for improvement</a:t>
            </a:r>
            <a:endParaRPr/>
          </a:p>
        </p:txBody>
      </p:sp>
      <p:sp>
        <p:nvSpPr>
          <p:cNvPr id="270" name="CustomShape 2"/>
          <p:cNvSpPr/>
          <p:nvPr/>
        </p:nvSpPr>
        <p:spPr>
          <a:xfrm>
            <a:off x="590760" y="1407960"/>
            <a:ext cx="10972440" cy="5449680"/>
          </a:xfrm>
          <a:prstGeom prst="rect">
            <a:avLst/>
          </a:prstGeom>
          <a:noFill/>
          <a:ln>
            <a:noFill/>
          </a:ln>
        </p:spPr>
        <p:txBody>
          <a:bodyPr lIns="90000" rIns="90000" tIns="45000" bIns="45000"/>
          <a:p>
            <a:pPr>
              <a:lnSpc>
                <a:spcPct val="100000"/>
              </a:lnSpc>
            </a:pPr>
            <a:r>
              <a:rPr lang="en-GB" sz="3200">
                <a:solidFill>
                  <a:srgbClr val="292934"/>
                </a:solidFill>
                <a:latin typeface="Arial"/>
              </a:rPr>
              <a:t>Cost of the school day - Breakfast Club, gaining more info from pupils/parents on where their issues are.</a:t>
            </a:r>
            <a:endParaRPr/>
          </a:p>
          <a:p>
            <a:pPr>
              <a:lnSpc>
                <a:spcPct val="100000"/>
              </a:lnSpc>
            </a:pPr>
            <a:endParaRPr/>
          </a:p>
          <a:p>
            <a:pPr>
              <a:lnSpc>
                <a:spcPct val="100000"/>
              </a:lnSpc>
            </a:pPr>
            <a:r>
              <a:rPr lang="en-GB" sz="3200">
                <a:solidFill>
                  <a:srgbClr val="292934"/>
                </a:solidFill>
                <a:latin typeface="Arial"/>
              </a:rPr>
              <a:t>Further engagementwith parents – parent classes</a:t>
            </a:r>
            <a:endParaRPr/>
          </a:p>
          <a:p>
            <a:pPr>
              <a:lnSpc>
                <a:spcPct val="100000"/>
              </a:lnSpc>
            </a:pPr>
            <a:endParaRPr/>
          </a:p>
          <a:p>
            <a:pPr>
              <a:lnSpc>
                <a:spcPct val="100000"/>
              </a:lnSpc>
            </a:pPr>
            <a:r>
              <a:rPr lang="en-GB" sz="3200">
                <a:solidFill>
                  <a:srgbClr val="292934"/>
                </a:solidFill>
                <a:latin typeface="Arial"/>
              </a:rPr>
              <a:t>Re-visit trauma informed practices with staff</a:t>
            </a:r>
            <a:endParaRPr/>
          </a:p>
          <a:p>
            <a:pPr>
              <a:lnSpc>
                <a:spcPct val="100000"/>
              </a:lnSpc>
            </a:pPr>
            <a:endParaRPr/>
          </a:p>
          <a:p>
            <a:pPr>
              <a:lnSpc>
                <a:spcPct val="100000"/>
              </a:lnSpc>
            </a:pPr>
            <a:r>
              <a:rPr lang="en-GB" sz="3200">
                <a:solidFill>
                  <a:srgbClr val="292934"/>
                </a:solidFill>
                <a:latin typeface="Arial"/>
              </a:rPr>
              <a:t>Extend our Numeracy Development programme across the ASG</a:t>
            </a:r>
            <a:endParaRPr/>
          </a:p>
          <a:p>
            <a:pPr>
              <a:lnSpc>
                <a:spcPct val="100000"/>
              </a:lnSpc>
            </a:pPr>
            <a:endParaRPr/>
          </a:p>
          <a:p>
            <a:pPr>
              <a:lnSpc>
                <a:spcPct val="100000"/>
              </a:lnSpc>
            </a:pPr>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5" name="TextShape 1"/>
          <p:cNvSpPr txBox="1"/>
          <p:nvPr/>
        </p:nvSpPr>
        <p:spPr>
          <a:xfrm>
            <a:off x="590760" y="404280"/>
            <a:ext cx="11070000" cy="662040"/>
          </a:xfrm>
          <a:prstGeom prst="rect">
            <a:avLst/>
          </a:prstGeom>
        </p:spPr>
        <p:txBody>
          <a:bodyPr lIns="90000" rIns="90000" tIns="45000" bIns="45000"/>
          <a:p>
            <a:pPr>
              <a:lnSpc>
                <a:spcPct val="100000"/>
              </a:lnSpc>
            </a:pPr>
            <a:r>
              <a:rPr b="1" lang="en-US" sz="4000">
                <a:solidFill>
                  <a:srgbClr val="492f92"/>
                </a:solidFill>
                <a:latin typeface="Ebrima"/>
                <a:ea typeface="Ebrima"/>
              </a:rPr>
              <a:t>Pupil Equity Fund planning - our aim</a:t>
            </a:r>
            <a:endParaRPr/>
          </a:p>
        </p:txBody>
      </p:sp>
      <p:sp>
        <p:nvSpPr>
          <p:cNvPr id="206" name="CustomShape 2"/>
          <p:cNvSpPr/>
          <p:nvPr/>
        </p:nvSpPr>
        <p:spPr>
          <a:xfrm>
            <a:off x="609480" y="1600200"/>
            <a:ext cx="10972440" cy="4876560"/>
          </a:xfrm>
          <a:prstGeom prst="rect">
            <a:avLst/>
          </a:prstGeom>
          <a:noFill/>
          <a:ln>
            <a:noFill/>
          </a:ln>
        </p:spPr>
        <p:txBody>
          <a:bodyPr lIns="90000" rIns="90000" tIns="45000" bIns="45000"/>
          <a:p>
            <a:pPr>
              <a:lnSpc>
                <a:spcPct val="100000"/>
              </a:lnSpc>
            </a:pPr>
            <a:r>
              <a:rPr lang="en-GB" sz="2800">
                <a:solidFill>
                  <a:srgbClr val="000000"/>
                </a:solidFill>
                <a:latin typeface="Ebrima"/>
                <a:ea typeface="Ebrima"/>
              </a:rPr>
              <a:t>Our aim is to identify the pupils at risk of underachieving; to implement a range of universal and/or targeted literacy, numeracy, wellbeing and curricular interventions in order to support these children to thrive and achieve.</a:t>
            </a:r>
            <a:endParaRPr/>
          </a:p>
          <a:p>
            <a:pPr>
              <a:lnSpc>
                <a:spcPct val="100000"/>
              </a:lnSpc>
            </a:pP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7" name="TextShape 1"/>
          <p:cNvSpPr txBox="1"/>
          <p:nvPr/>
        </p:nvSpPr>
        <p:spPr>
          <a:xfrm>
            <a:off x="590760" y="404280"/>
            <a:ext cx="11070000" cy="662040"/>
          </a:xfrm>
          <a:prstGeom prst="rect">
            <a:avLst/>
          </a:prstGeom>
        </p:spPr>
        <p:txBody>
          <a:bodyPr lIns="90000" rIns="90000" tIns="45000" bIns="45000"/>
          <a:p>
            <a:pPr>
              <a:lnSpc>
                <a:spcPct val="100000"/>
              </a:lnSpc>
            </a:pPr>
            <a:r>
              <a:rPr b="1" lang="en-US" sz="4000">
                <a:solidFill>
                  <a:srgbClr val="492f92"/>
                </a:solidFill>
                <a:latin typeface="Ebrima"/>
                <a:ea typeface="Ebrima"/>
              </a:rPr>
              <a:t>Planning for reducing poverty related attainment gap</a:t>
            </a:r>
            <a:endParaRPr/>
          </a:p>
        </p:txBody>
      </p:sp>
      <p:sp>
        <p:nvSpPr>
          <p:cNvPr id="208" name="CustomShape 2"/>
          <p:cNvSpPr/>
          <p:nvPr/>
        </p:nvSpPr>
        <p:spPr>
          <a:xfrm>
            <a:off x="609480" y="2317320"/>
            <a:ext cx="10972440" cy="4159440"/>
          </a:xfrm>
          <a:prstGeom prst="rect">
            <a:avLst/>
          </a:prstGeom>
          <a:noFill/>
          <a:ln>
            <a:noFill/>
          </a:ln>
        </p:spPr>
        <p:txBody>
          <a:bodyPr lIns="90000" rIns="90000" tIns="45000" bIns="45000"/>
          <a:p>
            <a:pPr>
              <a:lnSpc>
                <a:spcPct val="100000"/>
              </a:lnSpc>
              <a:buFont typeface="Arial"/>
              <a:buChar char="•"/>
            </a:pPr>
            <a:r>
              <a:rPr lang="en-GB" sz="2800">
                <a:solidFill>
                  <a:srgbClr val="000000"/>
                </a:solidFill>
                <a:latin typeface="Ebrima"/>
                <a:ea typeface="Ebrima"/>
              </a:rPr>
              <a:t>Identify the S1-3 pupils affected using the 5 indicators and profile these pupils.</a:t>
            </a:r>
            <a:endParaRPr/>
          </a:p>
          <a:p>
            <a:pPr>
              <a:lnSpc>
                <a:spcPct val="100000"/>
              </a:lnSpc>
              <a:buFont typeface="Arial"/>
              <a:buChar char="•"/>
            </a:pPr>
            <a:r>
              <a:rPr lang="en-GB" sz="2800">
                <a:solidFill>
                  <a:srgbClr val="000000"/>
                </a:solidFill>
                <a:latin typeface="Ebrima"/>
                <a:ea typeface="Ebrima"/>
              </a:rPr>
              <a:t>Identify the barriers to learning and plan for improvement in these areas.</a:t>
            </a:r>
            <a:endParaRPr/>
          </a:p>
          <a:p>
            <a:pPr>
              <a:lnSpc>
                <a:spcPct val="100000"/>
              </a:lnSpc>
              <a:buFont typeface="Arial"/>
              <a:buChar char="•"/>
            </a:pPr>
            <a:r>
              <a:rPr lang="en-GB" sz="2800">
                <a:solidFill>
                  <a:srgbClr val="000000"/>
                </a:solidFill>
                <a:latin typeface="Ebrima"/>
                <a:ea typeface="Ebrima"/>
              </a:rPr>
              <a:t>Carry out targeted interventions.</a:t>
            </a:r>
            <a:endParaRPr/>
          </a:p>
          <a:p>
            <a:pPr>
              <a:lnSpc>
                <a:spcPct val="100000"/>
              </a:lnSpc>
              <a:buFont typeface="Arial"/>
              <a:buChar char="•"/>
            </a:pPr>
            <a:r>
              <a:rPr lang="en-GB" sz="2800">
                <a:solidFill>
                  <a:srgbClr val="000000"/>
                </a:solidFill>
                <a:latin typeface="Ebrima"/>
                <a:ea typeface="Ebrima"/>
              </a:rPr>
              <a:t>Evaluate impact through re-evaluating profile data.</a:t>
            </a:r>
            <a:endParaRPr/>
          </a:p>
          <a:p>
            <a:pPr>
              <a:lnSpc>
                <a:spcPct val="100000"/>
              </a:lnSpc>
            </a:pP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9" name="TextShape 1"/>
          <p:cNvSpPr txBox="1"/>
          <p:nvPr/>
        </p:nvSpPr>
        <p:spPr>
          <a:xfrm>
            <a:off x="609480" y="395280"/>
            <a:ext cx="10972440" cy="705600"/>
          </a:xfrm>
          <a:prstGeom prst="rect">
            <a:avLst/>
          </a:prstGeom>
        </p:spPr>
        <p:txBody>
          <a:bodyPr lIns="90000" rIns="90000" tIns="45000" bIns="45000"/>
          <a:p>
            <a:pPr>
              <a:lnSpc>
                <a:spcPct val="100000"/>
              </a:lnSpc>
            </a:pPr>
            <a:r>
              <a:rPr b="1" lang="en-US" sz="3600">
                <a:solidFill>
                  <a:srgbClr val="492f92"/>
                </a:solidFill>
                <a:latin typeface="Ebrima"/>
                <a:ea typeface="Ebrima"/>
              </a:rPr>
              <a:t>Identifying the S1-3 pupils at Thurso High School</a:t>
            </a:r>
            <a:endParaRPr/>
          </a:p>
        </p:txBody>
      </p:sp>
      <p:sp>
        <p:nvSpPr>
          <p:cNvPr id="210" name="TextShape 2"/>
          <p:cNvSpPr txBox="1"/>
          <p:nvPr/>
        </p:nvSpPr>
        <p:spPr>
          <a:xfrm>
            <a:off x="1007280" y="1827720"/>
            <a:ext cx="4992120" cy="4246920"/>
          </a:xfrm>
          <a:prstGeom prst="rect">
            <a:avLst/>
          </a:prstGeom>
        </p:spPr>
        <p:txBody>
          <a:bodyPr lIns="90000" rIns="90000" tIns="45000" bIns="45000"/>
          <a:p>
            <a:pPr>
              <a:lnSpc>
                <a:spcPct val="100000"/>
              </a:lnSpc>
              <a:buFont typeface="Arial"/>
              <a:buChar char="•"/>
            </a:pPr>
            <a:r>
              <a:rPr lang="en-US" sz="2800">
                <a:solidFill>
                  <a:srgbClr val="000000"/>
                </a:solidFill>
                <a:latin typeface="Ebrima"/>
                <a:ea typeface="Ebrima"/>
              </a:rPr>
              <a:t>Free School meals</a:t>
            </a:r>
            <a:endParaRPr/>
          </a:p>
          <a:p>
            <a:pPr>
              <a:lnSpc>
                <a:spcPct val="100000"/>
              </a:lnSpc>
              <a:buFont typeface="Arial"/>
              <a:buChar char="•"/>
            </a:pPr>
            <a:r>
              <a:rPr lang="en-US" sz="2800">
                <a:solidFill>
                  <a:srgbClr val="000000"/>
                </a:solidFill>
                <a:latin typeface="Ebrima"/>
                <a:ea typeface="Ebrima"/>
              </a:rPr>
              <a:t>Low SIMD</a:t>
            </a:r>
            <a:endParaRPr/>
          </a:p>
        </p:txBody>
      </p:sp>
      <p:sp>
        <p:nvSpPr>
          <p:cNvPr id="211" name="TextShape 3"/>
          <p:cNvSpPr txBox="1"/>
          <p:nvPr/>
        </p:nvSpPr>
        <p:spPr>
          <a:xfrm>
            <a:off x="6192000" y="1179360"/>
            <a:ext cx="4992120" cy="647640"/>
          </a:xfrm>
          <a:prstGeom prst="rect">
            <a:avLst/>
          </a:prstGeom>
        </p:spPr>
        <p:txBody>
          <a:bodyPr lIns="90000" rIns="90000" tIns="45000" bIns="45000"/>
          <a:p>
            <a:pPr>
              <a:lnSpc>
                <a:spcPct val="100000"/>
              </a:lnSpc>
            </a:pPr>
            <a:r>
              <a:rPr lang="en-US" sz="3600">
                <a:solidFill>
                  <a:srgbClr val="492f92"/>
                </a:solidFill>
                <a:latin typeface="Ebrima"/>
                <a:ea typeface="Ebrima"/>
              </a:rPr>
              <a:t>Further key indicators</a:t>
            </a:r>
            <a:endParaRPr/>
          </a:p>
          <a:p>
            <a:pPr>
              <a:lnSpc>
                <a:spcPct val="100000"/>
              </a:lnSpc>
            </a:pPr>
            <a:endParaRPr/>
          </a:p>
        </p:txBody>
      </p:sp>
      <p:sp>
        <p:nvSpPr>
          <p:cNvPr id="212" name="TextShape 4"/>
          <p:cNvSpPr txBox="1"/>
          <p:nvPr/>
        </p:nvSpPr>
        <p:spPr>
          <a:xfrm>
            <a:off x="6192000" y="1827720"/>
            <a:ext cx="4992120" cy="4246920"/>
          </a:xfrm>
          <a:prstGeom prst="rect">
            <a:avLst/>
          </a:prstGeom>
        </p:spPr>
        <p:txBody>
          <a:bodyPr lIns="90000" rIns="90000" tIns="45000" bIns="45000"/>
          <a:p>
            <a:pPr>
              <a:lnSpc>
                <a:spcPct val="100000"/>
              </a:lnSpc>
              <a:buFont typeface="Arial"/>
              <a:buChar char="•"/>
            </a:pPr>
            <a:r>
              <a:rPr lang="en-US" sz="2800">
                <a:solidFill>
                  <a:srgbClr val="333333"/>
                </a:solidFill>
                <a:latin typeface="Ebrima"/>
                <a:ea typeface="Ebrima"/>
              </a:rPr>
              <a:t>Attainment</a:t>
            </a:r>
            <a:endParaRPr/>
          </a:p>
          <a:p>
            <a:pPr>
              <a:lnSpc>
                <a:spcPct val="100000"/>
              </a:lnSpc>
              <a:buFont typeface="Arial"/>
              <a:buChar char="•"/>
            </a:pPr>
            <a:r>
              <a:rPr lang="en-US" sz="2800">
                <a:solidFill>
                  <a:srgbClr val="333333"/>
                </a:solidFill>
                <a:latin typeface="Ebrima"/>
                <a:ea typeface="Ebrima"/>
              </a:rPr>
              <a:t>Attendance</a:t>
            </a:r>
            <a:endParaRPr/>
          </a:p>
          <a:p>
            <a:pPr>
              <a:lnSpc>
                <a:spcPct val="100000"/>
              </a:lnSpc>
              <a:buFont typeface="Arial"/>
              <a:buChar char="•"/>
            </a:pPr>
            <a:r>
              <a:rPr lang="en-US" sz="2800">
                <a:solidFill>
                  <a:srgbClr val="333333"/>
                </a:solidFill>
                <a:latin typeface="Ebrima"/>
                <a:ea typeface="Ebrima"/>
              </a:rPr>
              <a:t>Inclusion</a:t>
            </a:r>
            <a:endParaRPr/>
          </a:p>
          <a:p>
            <a:pPr>
              <a:lnSpc>
                <a:spcPct val="100000"/>
              </a:lnSpc>
              <a:buFont typeface="Arial"/>
              <a:buChar char="•"/>
            </a:pPr>
            <a:r>
              <a:rPr lang="en-US" sz="2800">
                <a:solidFill>
                  <a:srgbClr val="333333"/>
                </a:solidFill>
                <a:latin typeface="Ebrima"/>
                <a:ea typeface="Ebrima"/>
              </a:rPr>
              <a:t>Engagement</a:t>
            </a:r>
            <a:endParaRPr/>
          </a:p>
          <a:p>
            <a:pPr>
              <a:lnSpc>
                <a:spcPct val="100000"/>
              </a:lnSpc>
              <a:buFont typeface="Arial"/>
              <a:buChar char="•"/>
            </a:pPr>
            <a:r>
              <a:rPr lang="en-US" sz="2800">
                <a:solidFill>
                  <a:srgbClr val="333333"/>
                </a:solidFill>
                <a:latin typeface="Ebrima"/>
                <a:ea typeface="Ebrima"/>
              </a:rPr>
              <a:t>Participation</a:t>
            </a:r>
            <a:endParaRPr/>
          </a:p>
          <a:p>
            <a:pPr>
              <a:lnSpc>
                <a:spcPct val="100000"/>
              </a:lnSpc>
            </a:pPr>
            <a:endParaRPr/>
          </a:p>
        </p:txBody>
      </p:sp>
      <p:sp>
        <p:nvSpPr>
          <p:cNvPr id="213" name="CustomShape 5"/>
          <p:cNvSpPr/>
          <p:nvPr/>
        </p:nvSpPr>
        <p:spPr>
          <a:xfrm>
            <a:off x="872640" y="1179360"/>
            <a:ext cx="4992120" cy="647640"/>
          </a:xfrm>
          <a:prstGeom prst="rect">
            <a:avLst/>
          </a:prstGeom>
          <a:noFill/>
          <a:ln>
            <a:noFill/>
          </a:ln>
        </p:spPr>
        <p:txBody>
          <a:bodyPr lIns="90000" rIns="90000" tIns="45000" bIns="45000"/>
          <a:p>
            <a:pPr>
              <a:lnSpc>
                <a:spcPct val="100000"/>
              </a:lnSpc>
            </a:pPr>
            <a:r>
              <a:rPr lang="en-GB" sz="3600">
                <a:solidFill>
                  <a:srgbClr val="492f92"/>
                </a:solidFill>
                <a:latin typeface="Ebrima"/>
                <a:ea typeface="Ebrima"/>
              </a:rPr>
              <a:t>Poverty indicators</a:t>
            </a:r>
            <a:endParaRPr/>
          </a:p>
          <a:p>
            <a:pPr>
              <a:lnSpc>
                <a:spcPct val="100000"/>
              </a:lnSpc>
            </a:pP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4" name="TextShape 1"/>
          <p:cNvSpPr txBox="1"/>
          <p:nvPr/>
        </p:nvSpPr>
        <p:spPr>
          <a:xfrm>
            <a:off x="609480" y="404280"/>
            <a:ext cx="10972440" cy="705600"/>
          </a:xfrm>
          <a:prstGeom prst="rect">
            <a:avLst/>
          </a:prstGeom>
        </p:spPr>
        <p:txBody>
          <a:bodyPr lIns="90000" rIns="90000" tIns="45000" bIns="45000"/>
          <a:p>
            <a:pPr>
              <a:lnSpc>
                <a:spcPct val="100000"/>
              </a:lnSpc>
            </a:pPr>
            <a:r>
              <a:rPr b="1" lang="en-US" sz="3600">
                <a:solidFill>
                  <a:srgbClr val="492f92"/>
                </a:solidFill>
                <a:latin typeface="Ebrima"/>
                <a:ea typeface="Ebrima"/>
              </a:rPr>
              <a:t>Identifying the S1-3 pupils at Thurso High School</a:t>
            </a:r>
            <a:endParaRPr/>
          </a:p>
        </p:txBody>
      </p:sp>
      <p:sp>
        <p:nvSpPr>
          <p:cNvPr id="215" name="TextShape 2"/>
          <p:cNvSpPr txBox="1"/>
          <p:nvPr/>
        </p:nvSpPr>
        <p:spPr>
          <a:xfrm>
            <a:off x="1021320" y="1834560"/>
            <a:ext cx="10162800" cy="3989520"/>
          </a:xfrm>
          <a:prstGeom prst="rect">
            <a:avLst/>
          </a:prstGeom>
        </p:spPr>
        <p:txBody>
          <a:bodyPr lIns="90000" rIns="90000" tIns="45000" bIns="45000"/>
          <a:p>
            <a:pPr>
              <a:lnSpc>
                <a:spcPct val="100000"/>
              </a:lnSpc>
              <a:buFont typeface="Arial"/>
              <a:buChar char="•"/>
            </a:pPr>
            <a:r>
              <a:rPr lang="en-US" sz="3200">
                <a:solidFill>
                  <a:srgbClr val="000000"/>
                </a:solidFill>
                <a:latin typeface="Ebrima"/>
                <a:ea typeface="Ebrima"/>
              </a:rPr>
              <a:t>Achievement of a Curriculum for Excellence Level (ACEL) P7/S1 data for Literacy and Numeracy</a:t>
            </a:r>
            <a:endParaRPr/>
          </a:p>
          <a:p>
            <a:pPr>
              <a:lnSpc>
                <a:spcPct val="100000"/>
              </a:lnSpc>
              <a:buFont typeface="Arial"/>
              <a:buChar char="•"/>
            </a:pPr>
            <a:r>
              <a:rPr lang="en-US" sz="3200">
                <a:solidFill>
                  <a:srgbClr val="000000"/>
                </a:solidFill>
                <a:latin typeface="Ebrima"/>
                <a:ea typeface="Ebrima"/>
              </a:rPr>
              <a:t>Further specific literacy testing: Quill assessments,Vernon spelling testing, ‘Freshstart’ assessment.</a:t>
            </a:r>
            <a:endParaRPr/>
          </a:p>
          <a:p>
            <a:pPr>
              <a:lnSpc>
                <a:spcPct val="100000"/>
              </a:lnSpc>
              <a:buFont typeface="Arial"/>
              <a:buChar char="•"/>
            </a:pPr>
            <a:r>
              <a:rPr lang="en-US" sz="3200">
                <a:solidFill>
                  <a:srgbClr val="000000"/>
                </a:solidFill>
                <a:latin typeface="Ebrima"/>
                <a:ea typeface="Ebrima"/>
              </a:rPr>
              <a:t>SNSA data</a:t>
            </a:r>
            <a:endParaRPr/>
          </a:p>
          <a:p>
            <a:pPr>
              <a:lnSpc>
                <a:spcPct val="100000"/>
              </a:lnSpc>
              <a:buFont typeface="Arial"/>
              <a:buChar char="•"/>
            </a:pPr>
            <a:r>
              <a:rPr lang="en-US" sz="3200">
                <a:solidFill>
                  <a:srgbClr val="000000"/>
                </a:solidFill>
                <a:latin typeface="Ebrima"/>
                <a:ea typeface="Ebrima"/>
              </a:rPr>
              <a:t>School subject tracking BGE data</a:t>
            </a:r>
            <a:endParaRPr/>
          </a:p>
          <a:p>
            <a:pPr>
              <a:lnSpc>
                <a:spcPct val="100000"/>
              </a:lnSpc>
              <a:buFont typeface="Arial"/>
              <a:buChar char="•"/>
            </a:pPr>
            <a:r>
              <a:rPr lang="en-US" sz="3200">
                <a:solidFill>
                  <a:srgbClr val="000000"/>
                </a:solidFill>
                <a:latin typeface="Ebrima"/>
                <a:ea typeface="Ebrima"/>
              </a:rPr>
              <a:t>Specific Numeracy assessments</a:t>
            </a:r>
            <a:endParaRPr/>
          </a:p>
          <a:p>
            <a:pPr>
              <a:lnSpc>
                <a:spcPct val="100000"/>
              </a:lnSpc>
            </a:pPr>
            <a:endParaRPr/>
          </a:p>
        </p:txBody>
      </p:sp>
      <p:sp>
        <p:nvSpPr>
          <p:cNvPr id="216" name="TextShape 3"/>
          <p:cNvSpPr txBox="1"/>
          <p:nvPr/>
        </p:nvSpPr>
        <p:spPr>
          <a:xfrm>
            <a:off x="1007280" y="1186560"/>
            <a:ext cx="10176840" cy="575640"/>
          </a:xfrm>
          <a:prstGeom prst="rect">
            <a:avLst/>
          </a:prstGeom>
        </p:spPr>
        <p:txBody>
          <a:bodyPr lIns="90000" rIns="90000" tIns="45000" bIns="45000"/>
          <a:p>
            <a:pPr>
              <a:lnSpc>
                <a:spcPct val="100000"/>
              </a:lnSpc>
            </a:pPr>
            <a:r>
              <a:rPr lang="en-US" sz="3200">
                <a:solidFill>
                  <a:srgbClr val="492f92"/>
                </a:solidFill>
                <a:latin typeface="Ebrima"/>
                <a:ea typeface="Ebrima"/>
              </a:rPr>
              <a:t>Attainment</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7" name="TextShape 1"/>
          <p:cNvSpPr txBox="1"/>
          <p:nvPr/>
        </p:nvSpPr>
        <p:spPr>
          <a:xfrm>
            <a:off x="609480" y="404280"/>
            <a:ext cx="10972440" cy="705600"/>
          </a:xfrm>
          <a:prstGeom prst="rect">
            <a:avLst/>
          </a:prstGeom>
        </p:spPr>
        <p:txBody>
          <a:bodyPr lIns="90000" rIns="90000" tIns="45000" bIns="45000"/>
          <a:p>
            <a:pPr>
              <a:lnSpc>
                <a:spcPct val="100000"/>
              </a:lnSpc>
            </a:pPr>
            <a:r>
              <a:rPr b="1" lang="en-US" sz="3600">
                <a:solidFill>
                  <a:srgbClr val="492f92"/>
                </a:solidFill>
                <a:latin typeface="Ebrima"/>
                <a:ea typeface="Ebrima"/>
              </a:rPr>
              <a:t>Identifying the S1-3 pupils at Thurso High School</a:t>
            </a:r>
            <a:endParaRPr/>
          </a:p>
        </p:txBody>
      </p:sp>
      <p:sp>
        <p:nvSpPr>
          <p:cNvPr id="218" name="TextShape 2"/>
          <p:cNvSpPr txBox="1"/>
          <p:nvPr/>
        </p:nvSpPr>
        <p:spPr>
          <a:xfrm>
            <a:off x="1021320" y="1834560"/>
            <a:ext cx="10162800" cy="3753360"/>
          </a:xfrm>
          <a:prstGeom prst="rect">
            <a:avLst/>
          </a:prstGeom>
        </p:spPr>
        <p:txBody>
          <a:bodyPr lIns="90000" rIns="90000" tIns="45000" bIns="45000"/>
          <a:p>
            <a:pPr>
              <a:lnSpc>
                <a:spcPct val="100000"/>
              </a:lnSpc>
              <a:buFont typeface="Arial"/>
              <a:buChar char="•"/>
            </a:pPr>
            <a:r>
              <a:rPr lang="en-US" sz="3200">
                <a:solidFill>
                  <a:srgbClr val="000000"/>
                </a:solidFill>
                <a:latin typeface="Ebrima"/>
                <a:ea typeface="Ebrima"/>
              </a:rPr>
              <a:t>Seemis data for attendance monitored for all pupils across the school on a 4 weekly basis</a:t>
            </a:r>
            <a:endParaRPr/>
          </a:p>
          <a:p>
            <a:pPr>
              <a:lnSpc>
                <a:spcPct val="100000"/>
              </a:lnSpc>
              <a:buFont typeface="Arial"/>
              <a:buChar char="•"/>
            </a:pPr>
            <a:r>
              <a:rPr lang="en-US" sz="3200">
                <a:solidFill>
                  <a:srgbClr val="000000"/>
                </a:solidFill>
                <a:latin typeface="Ebrima"/>
                <a:ea typeface="Ebrima"/>
              </a:rPr>
              <a:t>Seemis data for ‘lates’</a:t>
            </a:r>
            <a:endParaRPr/>
          </a:p>
          <a:p>
            <a:pPr>
              <a:lnSpc>
                <a:spcPct val="100000"/>
              </a:lnSpc>
              <a:buFont typeface="Arial"/>
              <a:buChar char="•"/>
            </a:pPr>
            <a:r>
              <a:rPr lang="en-US" sz="3200">
                <a:solidFill>
                  <a:srgbClr val="000000"/>
                </a:solidFill>
                <a:latin typeface="Ebrima"/>
                <a:ea typeface="Ebrima"/>
              </a:rPr>
              <a:t>Patterns of non-attendance identified through regular monitoring</a:t>
            </a:r>
            <a:endParaRPr/>
          </a:p>
          <a:p>
            <a:pPr>
              <a:lnSpc>
                <a:spcPct val="100000"/>
              </a:lnSpc>
              <a:buFont typeface="Arial"/>
              <a:buChar char="•"/>
            </a:pPr>
            <a:r>
              <a:rPr lang="en-US" sz="3200">
                <a:solidFill>
                  <a:srgbClr val="000000"/>
                </a:solidFill>
                <a:latin typeface="Ebrima"/>
                <a:ea typeface="Ebrima"/>
              </a:rPr>
              <a:t>Exclusions</a:t>
            </a:r>
            <a:endParaRPr/>
          </a:p>
          <a:p>
            <a:pPr>
              <a:lnSpc>
                <a:spcPct val="100000"/>
              </a:lnSpc>
            </a:pPr>
            <a:endParaRPr/>
          </a:p>
        </p:txBody>
      </p:sp>
      <p:sp>
        <p:nvSpPr>
          <p:cNvPr id="219" name="TextShape 3"/>
          <p:cNvSpPr txBox="1"/>
          <p:nvPr/>
        </p:nvSpPr>
        <p:spPr>
          <a:xfrm>
            <a:off x="1007280" y="1186560"/>
            <a:ext cx="10176840" cy="575640"/>
          </a:xfrm>
          <a:prstGeom prst="rect">
            <a:avLst/>
          </a:prstGeom>
        </p:spPr>
        <p:txBody>
          <a:bodyPr lIns="90000" rIns="90000" tIns="45000" bIns="45000"/>
          <a:p>
            <a:pPr>
              <a:lnSpc>
                <a:spcPct val="100000"/>
              </a:lnSpc>
            </a:pPr>
            <a:r>
              <a:rPr lang="en-US" sz="3200">
                <a:solidFill>
                  <a:srgbClr val="492f92"/>
                </a:solidFill>
                <a:latin typeface="Ebrima"/>
                <a:ea typeface="Ebrima"/>
              </a:rPr>
              <a:t>Attendance</a:t>
            </a: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0" name="TextShape 1"/>
          <p:cNvSpPr txBox="1"/>
          <p:nvPr/>
        </p:nvSpPr>
        <p:spPr>
          <a:xfrm>
            <a:off x="609480" y="404280"/>
            <a:ext cx="10972440" cy="705600"/>
          </a:xfrm>
          <a:prstGeom prst="rect">
            <a:avLst/>
          </a:prstGeom>
        </p:spPr>
        <p:txBody>
          <a:bodyPr lIns="90000" rIns="90000" tIns="45000" bIns="45000"/>
          <a:p>
            <a:pPr>
              <a:lnSpc>
                <a:spcPct val="100000"/>
              </a:lnSpc>
            </a:pPr>
            <a:r>
              <a:rPr b="1" lang="en-US" sz="3600">
                <a:solidFill>
                  <a:srgbClr val="492f92"/>
                </a:solidFill>
                <a:latin typeface="Ebrima"/>
                <a:ea typeface="Ebrima"/>
              </a:rPr>
              <a:t>Identifying the S1-3 pupils at Thurso High School</a:t>
            </a:r>
            <a:endParaRPr/>
          </a:p>
        </p:txBody>
      </p:sp>
      <p:sp>
        <p:nvSpPr>
          <p:cNvPr id="221" name="TextShape 2"/>
          <p:cNvSpPr txBox="1"/>
          <p:nvPr/>
        </p:nvSpPr>
        <p:spPr>
          <a:xfrm>
            <a:off x="1021320" y="1834560"/>
            <a:ext cx="10162800" cy="3753360"/>
          </a:xfrm>
          <a:prstGeom prst="rect">
            <a:avLst/>
          </a:prstGeom>
        </p:spPr>
        <p:txBody>
          <a:bodyPr lIns="90000" rIns="90000" tIns="45000" bIns="45000"/>
          <a:p>
            <a:pPr>
              <a:lnSpc>
                <a:spcPct val="100000"/>
              </a:lnSpc>
              <a:buFont typeface="Arial"/>
              <a:buChar char="•"/>
            </a:pPr>
            <a:r>
              <a:rPr lang="en-US" sz="2800">
                <a:solidFill>
                  <a:srgbClr val="000000"/>
                </a:solidFill>
                <a:latin typeface="Ebrima"/>
                <a:ea typeface="Ebrima"/>
              </a:rPr>
              <a:t>Cost of the school day (FSM/SIMD data)</a:t>
            </a:r>
            <a:endParaRPr/>
          </a:p>
          <a:p>
            <a:pPr>
              <a:lnSpc>
                <a:spcPct val="100000"/>
              </a:lnSpc>
              <a:buFont typeface="Arial"/>
              <a:buChar char="•"/>
            </a:pPr>
            <a:r>
              <a:rPr lang="en-US" sz="2800">
                <a:solidFill>
                  <a:srgbClr val="000000"/>
                </a:solidFill>
                <a:latin typeface="Ebrima"/>
                <a:ea typeface="Ebrima"/>
              </a:rPr>
              <a:t>Social and emotional support (SHANARRI pupil survey)</a:t>
            </a:r>
            <a:endParaRPr/>
          </a:p>
          <a:p>
            <a:pPr>
              <a:lnSpc>
                <a:spcPct val="100000"/>
              </a:lnSpc>
              <a:buFont typeface="Arial"/>
              <a:buChar char="•"/>
            </a:pPr>
            <a:r>
              <a:rPr lang="en-US" sz="2800">
                <a:solidFill>
                  <a:srgbClr val="000000"/>
                </a:solidFill>
                <a:latin typeface="Ebrima"/>
                <a:ea typeface="Ebrima"/>
              </a:rPr>
              <a:t>Health and wellbeing support (pupil surveys, Boxall profiles, Leuven scales,</a:t>
            </a:r>
            <a:r>
              <a:rPr lang="en-US" sz="2800">
                <a:solidFill>
                  <a:srgbClr val="000000"/>
                </a:solidFill>
                <a:latin typeface="Ebrima"/>
                <a:ea typeface="Arial"/>
              </a:rPr>
              <a:t>Goodman’s ‘</a:t>
            </a:r>
            <a:r>
              <a:rPr i="1" lang="en-US" sz="2800">
                <a:solidFill>
                  <a:srgbClr val="000000"/>
                </a:solidFill>
                <a:latin typeface="Ebrima"/>
                <a:ea typeface="Arial"/>
              </a:rPr>
              <a:t>Strengths and Difficulties’</a:t>
            </a:r>
            <a:r>
              <a:rPr lang="en-US" sz="2800">
                <a:solidFill>
                  <a:srgbClr val="000000"/>
                </a:solidFill>
                <a:latin typeface="Ebrima"/>
                <a:ea typeface="Arial"/>
              </a:rPr>
              <a:t>questionnaire</a:t>
            </a:r>
            <a:r>
              <a:rPr lang="en-US" sz="2800">
                <a:solidFill>
                  <a:srgbClr val="000000"/>
                </a:solidFill>
                <a:latin typeface="Ebrima"/>
                <a:ea typeface="Ebrima"/>
              </a:rPr>
              <a:t>)</a:t>
            </a:r>
            <a:endParaRPr/>
          </a:p>
          <a:p>
            <a:pPr>
              <a:lnSpc>
                <a:spcPct val="100000"/>
              </a:lnSpc>
              <a:buFont typeface="Arial"/>
              <a:buChar char="•"/>
            </a:pPr>
            <a:r>
              <a:rPr lang="en-US" sz="2800">
                <a:solidFill>
                  <a:srgbClr val="000000"/>
                </a:solidFill>
                <a:latin typeface="Ebrima"/>
                <a:ea typeface="Ebrima"/>
              </a:rPr>
              <a:t>Support for at risk of exclusion (Class transfers, detentions, exclusions, CCFs)</a:t>
            </a:r>
            <a:endParaRPr/>
          </a:p>
          <a:p>
            <a:pPr>
              <a:lnSpc>
                <a:spcPct val="100000"/>
              </a:lnSpc>
              <a:buFont typeface="Arial"/>
              <a:buChar char="•"/>
            </a:pPr>
            <a:r>
              <a:rPr lang="en-US" sz="2800">
                <a:solidFill>
                  <a:srgbClr val="000000"/>
                </a:solidFill>
                <a:latin typeface="Ebrima"/>
                <a:ea typeface="Ebrima"/>
              </a:rPr>
              <a:t>Groups with protected characteristics</a:t>
            </a:r>
            <a:endParaRPr/>
          </a:p>
          <a:p>
            <a:pPr>
              <a:lnSpc>
                <a:spcPct val="100000"/>
              </a:lnSpc>
            </a:pPr>
            <a:endParaRPr/>
          </a:p>
        </p:txBody>
      </p:sp>
      <p:sp>
        <p:nvSpPr>
          <p:cNvPr id="222" name="TextShape 3"/>
          <p:cNvSpPr txBox="1"/>
          <p:nvPr/>
        </p:nvSpPr>
        <p:spPr>
          <a:xfrm>
            <a:off x="1007280" y="1186560"/>
            <a:ext cx="10176840" cy="575640"/>
          </a:xfrm>
          <a:prstGeom prst="rect">
            <a:avLst/>
          </a:prstGeom>
        </p:spPr>
        <p:txBody>
          <a:bodyPr lIns="90000" rIns="90000" tIns="45000" bIns="45000"/>
          <a:p>
            <a:pPr>
              <a:lnSpc>
                <a:spcPct val="100000"/>
              </a:lnSpc>
            </a:pPr>
            <a:r>
              <a:rPr lang="en-US" sz="3200">
                <a:solidFill>
                  <a:srgbClr val="492f92"/>
                </a:solidFill>
                <a:latin typeface="Ebrima"/>
                <a:ea typeface="Ebrima"/>
              </a:rPr>
              <a:t>Inclusion</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3" name="TextShape 1"/>
          <p:cNvSpPr txBox="1"/>
          <p:nvPr/>
        </p:nvSpPr>
        <p:spPr>
          <a:xfrm>
            <a:off x="609480" y="404280"/>
            <a:ext cx="10972440" cy="705600"/>
          </a:xfrm>
          <a:prstGeom prst="rect">
            <a:avLst/>
          </a:prstGeom>
        </p:spPr>
        <p:txBody>
          <a:bodyPr lIns="90000" rIns="90000" tIns="45000" bIns="45000"/>
          <a:p>
            <a:pPr>
              <a:lnSpc>
                <a:spcPct val="100000"/>
              </a:lnSpc>
            </a:pPr>
            <a:r>
              <a:rPr b="1" lang="en-US" sz="3600">
                <a:solidFill>
                  <a:srgbClr val="492f92"/>
                </a:solidFill>
                <a:latin typeface="Ebrima"/>
                <a:ea typeface="Ebrima"/>
              </a:rPr>
              <a:t>Identifying the S1-3 pupils at Thurso High School</a:t>
            </a:r>
            <a:endParaRPr/>
          </a:p>
        </p:txBody>
      </p:sp>
      <p:sp>
        <p:nvSpPr>
          <p:cNvPr id="224" name="TextShape 2"/>
          <p:cNvSpPr txBox="1"/>
          <p:nvPr/>
        </p:nvSpPr>
        <p:spPr>
          <a:xfrm>
            <a:off x="1021320" y="1834560"/>
            <a:ext cx="10162800" cy="3753360"/>
          </a:xfrm>
          <a:prstGeom prst="rect">
            <a:avLst/>
          </a:prstGeom>
        </p:spPr>
        <p:txBody>
          <a:bodyPr lIns="90000" rIns="90000" tIns="45000" bIns="45000"/>
          <a:p>
            <a:pPr>
              <a:lnSpc>
                <a:spcPct val="100000"/>
              </a:lnSpc>
              <a:buFont typeface="Arial"/>
              <a:buChar char="•"/>
            </a:pPr>
            <a:r>
              <a:rPr lang="en-US" sz="3200">
                <a:solidFill>
                  <a:srgbClr val="000000"/>
                </a:solidFill>
                <a:latin typeface="Ebrima"/>
                <a:ea typeface="Ebrima"/>
              </a:rPr>
              <a:t>Pupils requiring individualised timetables to address barriers to learning involving out of school or in school alternative activities</a:t>
            </a:r>
            <a:endParaRPr/>
          </a:p>
          <a:p>
            <a:pPr>
              <a:lnSpc>
                <a:spcPct val="100000"/>
              </a:lnSpc>
              <a:buFont typeface="Arial"/>
              <a:buChar char="•"/>
            </a:pPr>
            <a:r>
              <a:rPr lang="en-US" sz="3200">
                <a:solidFill>
                  <a:srgbClr val="000000"/>
                </a:solidFill>
                <a:latin typeface="Ebrima"/>
                <a:ea typeface="Ebrima"/>
              </a:rPr>
              <a:t>Partner working</a:t>
            </a:r>
            <a:endParaRPr/>
          </a:p>
          <a:p>
            <a:pPr>
              <a:lnSpc>
                <a:spcPct val="100000"/>
              </a:lnSpc>
              <a:buFont typeface="Arial"/>
              <a:buChar char="•"/>
            </a:pPr>
            <a:r>
              <a:rPr lang="en-US" sz="3200">
                <a:solidFill>
                  <a:srgbClr val="000000"/>
                </a:solidFill>
                <a:latin typeface="Ebrima"/>
                <a:ea typeface="Ebrima"/>
              </a:rPr>
              <a:t>Increased engagement with families</a:t>
            </a:r>
            <a:endParaRPr/>
          </a:p>
          <a:p>
            <a:pPr>
              <a:lnSpc>
                <a:spcPct val="100000"/>
              </a:lnSpc>
              <a:buFont typeface="Arial"/>
              <a:buChar char="•"/>
            </a:pPr>
            <a:r>
              <a:rPr lang="en-US" sz="3200">
                <a:solidFill>
                  <a:srgbClr val="000000"/>
                </a:solidFill>
                <a:latin typeface="Ebrima"/>
                <a:ea typeface="Ebrima"/>
              </a:rPr>
              <a:t>Participation in after school activities</a:t>
            </a:r>
            <a:endParaRPr/>
          </a:p>
          <a:p>
            <a:pPr>
              <a:lnSpc>
                <a:spcPct val="100000"/>
              </a:lnSpc>
            </a:pPr>
            <a:endParaRPr/>
          </a:p>
        </p:txBody>
      </p:sp>
      <p:sp>
        <p:nvSpPr>
          <p:cNvPr id="225" name="TextShape 3"/>
          <p:cNvSpPr txBox="1"/>
          <p:nvPr/>
        </p:nvSpPr>
        <p:spPr>
          <a:xfrm>
            <a:off x="1007280" y="1186560"/>
            <a:ext cx="10176840" cy="575640"/>
          </a:xfrm>
          <a:prstGeom prst="rect">
            <a:avLst/>
          </a:prstGeom>
        </p:spPr>
        <p:txBody>
          <a:bodyPr lIns="90000" rIns="90000" tIns="45000" bIns="45000"/>
          <a:p>
            <a:pPr>
              <a:lnSpc>
                <a:spcPct val="100000"/>
              </a:lnSpc>
            </a:pPr>
            <a:r>
              <a:rPr lang="en-US" sz="3200">
                <a:solidFill>
                  <a:srgbClr val="492f92"/>
                </a:solidFill>
                <a:latin typeface="Ebrima"/>
                <a:ea typeface="Ebrima"/>
              </a:rPr>
              <a:t>Engagement/Participation</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